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5" r:id="rId4"/>
    <p:sldId id="277" r:id="rId5"/>
    <p:sldId id="257" r:id="rId6"/>
    <p:sldId id="270" r:id="rId7"/>
    <p:sldId id="271" r:id="rId8"/>
    <p:sldId id="293" r:id="rId9"/>
    <p:sldId id="274" r:id="rId10"/>
    <p:sldId id="280" r:id="rId11"/>
    <p:sldId id="281" r:id="rId12"/>
    <p:sldId id="284" r:id="rId13"/>
    <p:sldId id="282" r:id="rId14"/>
    <p:sldId id="283" r:id="rId15"/>
    <p:sldId id="288" r:id="rId16"/>
    <p:sldId id="289" r:id="rId17"/>
    <p:sldId id="291" r:id="rId18"/>
    <p:sldId id="290" r:id="rId19"/>
    <p:sldId id="286" r:id="rId20"/>
    <p:sldId id="285" r:id="rId21"/>
    <p:sldId id="287" r:id="rId22"/>
    <p:sldId id="292" r:id="rId23"/>
    <p:sldId id="269" r:id="rId24"/>
  </p:sldIdLst>
  <p:sldSz cx="18288000" cy="10287000"/>
  <p:notesSz cx="6858000" cy="9144000"/>
  <p:embeddedFontLs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Barlow Bold" panose="00000800000000000000" pitchFamily="2" charset="0"/>
      <p:regular r:id="rId29"/>
      <p:bold r:id="rId30"/>
    </p:embeddedFont>
    <p:embeddedFont>
      <p:font typeface="Barlow SemiBold" panose="00000700000000000000" pitchFamily="2" charset="0"/>
      <p:bold r:id="rId31"/>
      <p:boldItalic r:id="rId32"/>
    </p:embeddedFont>
    <p:embeddedFont>
      <p:font typeface="Geomanist" panose="02000503000000020004" pitchFamily="50" charset="0"/>
      <p:regular r:id="rId33"/>
      <p:italic r:id="rId34"/>
    </p:embeddedFont>
    <p:embeddedFont>
      <p:font typeface="League Spartan" panose="020B0604020202020204" charset="0"/>
      <p:regular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40B3F-C8B5-47BC-B139-3C7C70B5DAEE}" v="29" dt="2025-11-14T01:09:22.883"/>
    <p1510:client id="{EDCB5101-D63E-4CED-9321-4FE347E45FC4}" v="341" dt="2025-11-14T16:56:56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744" y="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LUNA MARTINEZ" userId="82bd43ad-f19c-47b6-a940-36d3fe2d229b" providerId="ADAL" clId="{75E40B3F-C8B5-47BC-B139-3C7C70B5DAEE}"/>
    <pc:docChg chg="undo redo custSel addSld modSld sldOrd">
      <pc:chgData name="KARINA LUNA MARTINEZ" userId="82bd43ad-f19c-47b6-a940-36d3fe2d229b" providerId="ADAL" clId="{75E40B3F-C8B5-47BC-B139-3C7C70B5DAEE}" dt="2025-11-14T01:11:01.313" v="1051" actId="113"/>
      <pc:docMkLst>
        <pc:docMk/>
      </pc:docMkLst>
      <pc:sldChg chg="delSp modSp mod">
        <pc:chgData name="KARINA LUNA MARTINEZ" userId="82bd43ad-f19c-47b6-a940-36d3fe2d229b" providerId="ADAL" clId="{75E40B3F-C8B5-47BC-B139-3C7C70B5DAEE}" dt="2025-11-14T00:24:38.830" v="1" actId="1076"/>
        <pc:sldMkLst>
          <pc:docMk/>
          <pc:sldMk cId="0" sldId="269"/>
        </pc:sldMkLst>
        <pc:spChg chg="mod">
          <ac:chgData name="KARINA LUNA MARTINEZ" userId="82bd43ad-f19c-47b6-a940-36d3fe2d229b" providerId="ADAL" clId="{75E40B3F-C8B5-47BC-B139-3C7C70B5DAEE}" dt="2025-11-14T00:24:38.830" v="1" actId="1076"/>
          <ac:spMkLst>
            <pc:docMk/>
            <pc:sldMk cId="0" sldId="269"/>
            <ac:spMk id="16" creationId="{00000000-0000-0000-0000-000000000000}"/>
          </ac:spMkLst>
        </pc:spChg>
        <pc:spChg chg="del">
          <ac:chgData name="KARINA LUNA MARTINEZ" userId="82bd43ad-f19c-47b6-a940-36d3fe2d229b" providerId="ADAL" clId="{75E40B3F-C8B5-47BC-B139-3C7C70B5DAEE}" dt="2025-11-14T00:24:35.820" v="0" actId="478"/>
          <ac:spMkLst>
            <pc:docMk/>
            <pc:sldMk cId="0" sldId="269"/>
            <ac:spMk id="61" creationId="{BCAFA393-C7F9-8ADA-FB2B-4AA88637442A}"/>
          </ac:spMkLst>
        </pc:spChg>
      </pc:sldChg>
      <pc:sldChg chg="addSp delSp modSp add mod">
        <pc:chgData name="KARINA LUNA MARTINEZ" userId="82bd43ad-f19c-47b6-a940-36d3fe2d229b" providerId="ADAL" clId="{75E40B3F-C8B5-47BC-B139-3C7C70B5DAEE}" dt="2025-11-14T00:34:52.304" v="241" actId="790"/>
        <pc:sldMkLst>
          <pc:docMk/>
          <pc:sldMk cId="484078448" sldId="281"/>
        </pc:sldMkLst>
        <pc:spChg chg="add del">
          <ac:chgData name="KARINA LUNA MARTINEZ" userId="82bd43ad-f19c-47b6-a940-36d3fe2d229b" providerId="ADAL" clId="{75E40B3F-C8B5-47BC-B139-3C7C70B5DAEE}" dt="2025-11-14T00:34:44.365" v="238" actId="478"/>
          <ac:spMkLst>
            <pc:docMk/>
            <pc:sldMk cId="484078448" sldId="281"/>
            <ac:spMk id="2" creationId="{00000000-0000-0000-0000-000000000000}"/>
          </ac:spMkLst>
        </pc:spChg>
        <pc:spChg chg="add mod">
          <ac:chgData name="KARINA LUNA MARTINEZ" userId="82bd43ad-f19c-47b6-a940-36d3fe2d229b" providerId="ADAL" clId="{75E40B3F-C8B5-47BC-B139-3C7C70B5DAEE}" dt="2025-11-14T00:34:48.696" v="240" actId="1076"/>
          <ac:spMkLst>
            <pc:docMk/>
            <pc:sldMk cId="484078448" sldId="281"/>
            <ac:spMk id="3" creationId="{5BF06F83-6AB9-2CDF-6CFA-11F5FDA960AD}"/>
          </ac:spMkLst>
        </pc:spChg>
        <pc:spChg chg="mod">
          <ac:chgData name="KARINA LUNA MARTINEZ" userId="82bd43ad-f19c-47b6-a940-36d3fe2d229b" providerId="ADAL" clId="{75E40B3F-C8B5-47BC-B139-3C7C70B5DAEE}" dt="2025-11-14T00:34:52.304" v="241" actId="790"/>
          <ac:spMkLst>
            <pc:docMk/>
            <pc:sldMk cId="484078448" sldId="281"/>
            <ac:spMk id="13" creationId="{00000000-0000-0000-0000-000000000000}"/>
          </ac:spMkLst>
        </pc:spChg>
        <pc:spChg chg="add del mod">
          <ac:chgData name="KARINA LUNA MARTINEZ" userId="82bd43ad-f19c-47b6-a940-36d3fe2d229b" providerId="ADAL" clId="{75E40B3F-C8B5-47BC-B139-3C7C70B5DAEE}" dt="2025-11-14T00:34:46.052" v="239" actId="478"/>
          <ac:spMkLst>
            <pc:docMk/>
            <pc:sldMk cId="484078448" sldId="281"/>
            <ac:spMk id="37" creationId="{5AA33D97-A752-DE49-8827-DCCB87E694F8}"/>
          </ac:spMkLst>
        </pc:spChg>
      </pc:sldChg>
      <pc:sldChg chg="addSp delSp modSp add mod">
        <pc:chgData name="KARINA LUNA MARTINEZ" userId="82bd43ad-f19c-47b6-a940-36d3fe2d229b" providerId="ADAL" clId="{75E40B3F-C8B5-47BC-B139-3C7C70B5DAEE}" dt="2025-11-14T01:01:28.960" v="901" actId="20577"/>
        <pc:sldMkLst>
          <pc:docMk/>
          <pc:sldMk cId="1490095518" sldId="282"/>
        </pc:sldMkLst>
        <pc:spChg chg="mod">
          <ac:chgData name="KARINA LUNA MARTINEZ" userId="82bd43ad-f19c-47b6-a940-36d3fe2d229b" providerId="ADAL" clId="{75E40B3F-C8B5-47BC-B139-3C7C70B5DAEE}" dt="2025-11-14T01:01:28.960" v="901" actId="20577"/>
          <ac:spMkLst>
            <pc:docMk/>
            <pc:sldMk cId="1490095518" sldId="282"/>
            <ac:spMk id="3" creationId="{5BF06F83-6AB9-2CDF-6CFA-11F5FDA960AD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4" creationId="{8D452D85-3022-BD31-6209-94B7BA53A676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5" creationId="{56613A2C-DEAE-43A2-214B-EAD895D835FF}"/>
          </ac:spMkLst>
        </pc:spChg>
        <pc:spChg chg="mod">
          <ac:chgData name="KARINA LUNA MARTINEZ" userId="82bd43ad-f19c-47b6-a940-36d3fe2d229b" providerId="ADAL" clId="{75E40B3F-C8B5-47BC-B139-3C7C70B5DAEE}" dt="2025-11-14T00:39:44.874" v="268" actId="20577"/>
          <ac:spMkLst>
            <pc:docMk/>
            <pc:sldMk cId="1490095518" sldId="282"/>
            <ac:spMk id="13" creationId="{00000000-0000-0000-0000-000000000000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14" creationId="{56C580EE-DAA5-91A9-6B7E-29B34BFAA356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16" creationId="{E3CB9200-4650-3B4F-8502-F2C3A59B0E75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19" creationId="{83223931-B4A5-233A-ECD2-00C860B13442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20" creationId="{D1508716-1E10-A258-1A00-359D7396F7F2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21" creationId="{7EA9AB26-0458-BD2E-2B3D-65A06B7CAAB0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25" creationId="{EF906F1D-5D75-6E44-CD87-3286098C7D02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27" creationId="{59695827-39F6-79A1-7C27-F12FC5A99D61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28" creationId="{E6B86B26-7060-4D6F-7C45-67C887E12D57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29" creationId="{2A18B09D-7652-7A45-435A-4D4112F77AEE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30" creationId="{C1B4997E-823E-C13D-98B4-12D1C63875F0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31" creationId="{64C78EEA-0B97-A6A8-9A3B-6EB3CD4423DB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35" creationId="{80852663-EAA5-59B6-5709-9AD664557FF3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39" creationId="{2F18EAC4-983F-0A14-3BEF-40889A17C8AF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40" creationId="{4B863792-908F-F9A0-B515-DD7094A1D19A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41" creationId="{0AEB4389-0B76-D661-E300-2D9DEED8D398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43" creationId="{24E1CFB2-716D-8E73-C920-6DFB20ADCD8A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46" creationId="{7465DF87-CD25-4C05-3BCC-8A64534F3DA8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47" creationId="{017DCCF2-E7BD-32CC-CB48-C9872C5514EC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48" creationId="{89B4228D-1E6E-60C8-2120-0A0F1BAB00E9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50" creationId="{21ED761B-DCC8-6FF9-A06F-570885E24192}"/>
          </ac:spMkLst>
        </pc:spChg>
        <pc:spChg chg="add mod">
          <ac:chgData name="KARINA LUNA MARTINEZ" userId="82bd43ad-f19c-47b6-a940-36d3fe2d229b" providerId="ADAL" clId="{75E40B3F-C8B5-47BC-B139-3C7C70B5DAEE}" dt="2025-11-14T00:43:37.307" v="419" actId="1076"/>
          <ac:spMkLst>
            <pc:docMk/>
            <pc:sldMk cId="1490095518" sldId="282"/>
            <ac:spMk id="51" creationId="{182BBA2D-2888-A15F-F790-0031CF920B43}"/>
          </ac:spMkLst>
        </pc:spChg>
        <pc:spChg chg="add del">
          <ac:chgData name="KARINA LUNA MARTINEZ" userId="82bd43ad-f19c-47b6-a940-36d3fe2d229b" providerId="ADAL" clId="{75E40B3F-C8B5-47BC-B139-3C7C70B5DAEE}" dt="2025-11-14T00:43:46.486" v="423" actId="22"/>
          <ac:spMkLst>
            <pc:docMk/>
            <pc:sldMk cId="1490095518" sldId="282"/>
            <ac:spMk id="53" creationId="{D4E8522D-7269-4B1A-3575-E61E853254DD}"/>
          </ac:spMkLst>
        </pc:spChg>
        <pc:picChg chg="add mod">
          <ac:chgData name="KARINA LUNA MARTINEZ" userId="82bd43ad-f19c-47b6-a940-36d3fe2d229b" providerId="ADAL" clId="{75E40B3F-C8B5-47BC-B139-3C7C70B5DAEE}" dt="2025-11-14T00:43:37.307" v="419" actId="1076"/>
          <ac:picMkLst>
            <pc:docMk/>
            <pc:sldMk cId="1490095518" sldId="282"/>
            <ac:picMk id="44" creationId="{7E9B239F-7045-926F-A227-7A597C758B15}"/>
          </ac:picMkLst>
        </pc:picChg>
        <pc:cxnChg chg="add mod">
          <ac:chgData name="KARINA LUNA MARTINEZ" userId="82bd43ad-f19c-47b6-a940-36d3fe2d229b" providerId="ADAL" clId="{75E40B3F-C8B5-47BC-B139-3C7C70B5DAEE}" dt="2025-11-14T00:43:37.307" v="419" actId="1076"/>
          <ac:cxnSpMkLst>
            <pc:docMk/>
            <pc:sldMk cId="1490095518" sldId="282"/>
            <ac:cxnSpMk id="17" creationId="{974380B9-41D3-891F-1B28-EA3DB4D5B7FD}"/>
          </ac:cxnSpMkLst>
        </pc:cxnChg>
        <pc:cxnChg chg="add mod">
          <ac:chgData name="KARINA LUNA MARTINEZ" userId="82bd43ad-f19c-47b6-a940-36d3fe2d229b" providerId="ADAL" clId="{75E40B3F-C8B5-47BC-B139-3C7C70B5DAEE}" dt="2025-11-14T00:43:37.307" v="419" actId="1076"/>
          <ac:cxnSpMkLst>
            <pc:docMk/>
            <pc:sldMk cId="1490095518" sldId="282"/>
            <ac:cxnSpMk id="18" creationId="{6A3E8A41-8B53-B99B-096E-85A17A2E5CD6}"/>
          </ac:cxnSpMkLst>
        </pc:cxnChg>
        <pc:cxnChg chg="add mod">
          <ac:chgData name="KARINA LUNA MARTINEZ" userId="82bd43ad-f19c-47b6-a940-36d3fe2d229b" providerId="ADAL" clId="{75E40B3F-C8B5-47BC-B139-3C7C70B5DAEE}" dt="2025-11-14T00:43:37.307" v="419" actId="1076"/>
          <ac:cxnSpMkLst>
            <pc:docMk/>
            <pc:sldMk cId="1490095518" sldId="282"/>
            <ac:cxnSpMk id="22" creationId="{AD838047-AE67-C509-3001-9274093DF9F5}"/>
          </ac:cxnSpMkLst>
        </pc:cxnChg>
        <pc:cxnChg chg="add mod">
          <ac:chgData name="KARINA LUNA MARTINEZ" userId="82bd43ad-f19c-47b6-a940-36d3fe2d229b" providerId="ADAL" clId="{75E40B3F-C8B5-47BC-B139-3C7C70B5DAEE}" dt="2025-11-14T00:43:37.307" v="419" actId="1076"/>
          <ac:cxnSpMkLst>
            <pc:docMk/>
            <pc:sldMk cId="1490095518" sldId="282"/>
            <ac:cxnSpMk id="23" creationId="{52118F27-8CA8-46D3-A6A9-5F4357EC5B69}"/>
          </ac:cxnSpMkLst>
        </pc:cxnChg>
        <pc:cxnChg chg="add mod">
          <ac:chgData name="KARINA LUNA MARTINEZ" userId="82bd43ad-f19c-47b6-a940-36d3fe2d229b" providerId="ADAL" clId="{75E40B3F-C8B5-47BC-B139-3C7C70B5DAEE}" dt="2025-11-14T00:43:37.307" v="419" actId="1076"/>
          <ac:cxnSpMkLst>
            <pc:docMk/>
            <pc:sldMk cId="1490095518" sldId="282"/>
            <ac:cxnSpMk id="24" creationId="{CF00D962-DE0F-7A84-C8D6-A2C75FCC8216}"/>
          </ac:cxnSpMkLst>
        </pc:cxnChg>
        <pc:cxnChg chg="add mod">
          <ac:chgData name="KARINA LUNA MARTINEZ" userId="82bd43ad-f19c-47b6-a940-36d3fe2d229b" providerId="ADAL" clId="{75E40B3F-C8B5-47BC-B139-3C7C70B5DAEE}" dt="2025-11-14T00:43:37.307" v="419" actId="1076"/>
          <ac:cxnSpMkLst>
            <pc:docMk/>
            <pc:sldMk cId="1490095518" sldId="282"/>
            <ac:cxnSpMk id="26" creationId="{7A7769A5-4135-6097-0B5F-9E8C0C8FF70A}"/>
          </ac:cxnSpMkLst>
        </pc:cxnChg>
        <pc:cxnChg chg="add mod">
          <ac:chgData name="KARINA LUNA MARTINEZ" userId="82bd43ad-f19c-47b6-a940-36d3fe2d229b" providerId="ADAL" clId="{75E40B3F-C8B5-47BC-B139-3C7C70B5DAEE}" dt="2025-11-14T00:43:37.307" v="419" actId="1076"/>
          <ac:cxnSpMkLst>
            <pc:docMk/>
            <pc:sldMk cId="1490095518" sldId="282"/>
            <ac:cxnSpMk id="37" creationId="{89DF6A34-C6BF-95E7-F9CF-DE5AC1EED6BE}"/>
          </ac:cxnSpMkLst>
        </pc:cxnChg>
        <pc:cxnChg chg="add mod">
          <ac:chgData name="KARINA LUNA MARTINEZ" userId="82bd43ad-f19c-47b6-a940-36d3fe2d229b" providerId="ADAL" clId="{75E40B3F-C8B5-47BC-B139-3C7C70B5DAEE}" dt="2025-11-14T00:43:37.307" v="419" actId="1076"/>
          <ac:cxnSpMkLst>
            <pc:docMk/>
            <pc:sldMk cId="1490095518" sldId="282"/>
            <ac:cxnSpMk id="38" creationId="{F37D1FD3-096D-A926-D788-E24A9EBAECD0}"/>
          </ac:cxnSpMkLst>
        </pc:cxnChg>
        <pc:cxnChg chg="add mod">
          <ac:chgData name="KARINA LUNA MARTINEZ" userId="82bd43ad-f19c-47b6-a940-36d3fe2d229b" providerId="ADAL" clId="{75E40B3F-C8B5-47BC-B139-3C7C70B5DAEE}" dt="2025-11-14T00:43:37.307" v="419" actId="1076"/>
          <ac:cxnSpMkLst>
            <pc:docMk/>
            <pc:sldMk cId="1490095518" sldId="282"/>
            <ac:cxnSpMk id="42" creationId="{1B789EC2-5B13-8023-BFF1-31093E4D2F65}"/>
          </ac:cxnSpMkLst>
        </pc:cxnChg>
        <pc:cxnChg chg="add mod">
          <ac:chgData name="KARINA LUNA MARTINEZ" userId="82bd43ad-f19c-47b6-a940-36d3fe2d229b" providerId="ADAL" clId="{75E40B3F-C8B5-47BC-B139-3C7C70B5DAEE}" dt="2025-11-14T00:43:37.307" v="419" actId="1076"/>
          <ac:cxnSpMkLst>
            <pc:docMk/>
            <pc:sldMk cId="1490095518" sldId="282"/>
            <ac:cxnSpMk id="45" creationId="{D0B05D53-7D6E-1D65-F40C-90D462DB3A2F}"/>
          </ac:cxnSpMkLst>
        </pc:cxnChg>
        <pc:cxnChg chg="add mod">
          <ac:chgData name="KARINA LUNA MARTINEZ" userId="82bd43ad-f19c-47b6-a940-36d3fe2d229b" providerId="ADAL" clId="{75E40B3F-C8B5-47BC-B139-3C7C70B5DAEE}" dt="2025-11-14T00:43:37.307" v="419" actId="1076"/>
          <ac:cxnSpMkLst>
            <pc:docMk/>
            <pc:sldMk cId="1490095518" sldId="282"/>
            <ac:cxnSpMk id="49" creationId="{5A4FE008-8177-B954-AF2E-7CAC87B33FC5}"/>
          </ac:cxnSpMkLst>
        </pc:cxnChg>
      </pc:sldChg>
      <pc:sldChg chg="addSp delSp modSp add mod">
        <pc:chgData name="KARINA LUNA MARTINEZ" userId="82bd43ad-f19c-47b6-a940-36d3fe2d229b" providerId="ADAL" clId="{75E40B3F-C8B5-47BC-B139-3C7C70B5DAEE}" dt="2025-11-14T01:01:26.552" v="900" actId="20577"/>
        <pc:sldMkLst>
          <pc:docMk/>
          <pc:sldMk cId="707860449" sldId="283"/>
        </pc:sldMkLst>
        <pc:spChg chg="mod">
          <ac:chgData name="KARINA LUNA MARTINEZ" userId="82bd43ad-f19c-47b6-a940-36d3fe2d229b" providerId="ADAL" clId="{75E40B3F-C8B5-47BC-B139-3C7C70B5DAEE}" dt="2025-11-14T00:43:50.894" v="426" actId="1076"/>
          <ac:spMkLst>
            <pc:docMk/>
            <pc:sldMk cId="707860449" sldId="283"/>
            <ac:spMk id="2" creationId="{00000000-0000-0000-0000-000000000000}"/>
          </ac:spMkLst>
        </pc:spChg>
        <pc:spChg chg="mod">
          <ac:chgData name="KARINA LUNA MARTINEZ" userId="82bd43ad-f19c-47b6-a940-36d3fe2d229b" providerId="ADAL" clId="{75E40B3F-C8B5-47BC-B139-3C7C70B5DAEE}" dt="2025-11-14T01:01:26.552" v="900" actId="20577"/>
          <ac:spMkLst>
            <pc:docMk/>
            <pc:sldMk cId="707860449" sldId="283"/>
            <ac:spMk id="3" creationId="{5BF06F83-6AB9-2CDF-6CFA-11F5FDA960AD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4" creationId="{8D452D85-3022-BD31-6209-94B7BA53A676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5" creationId="{56613A2C-DEAE-43A2-214B-EAD895D835FF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14" creationId="{56C580EE-DAA5-91A9-6B7E-29B34BFAA356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16" creationId="{E3CB9200-4650-3B4F-8502-F2C3A59B0E75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19" creationId="{83223931-B4A5-233A-ECD2-00C860B13442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20" creationId="{D1508716-1E10-A258-1A00-359D7396F7F2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21" creationId="{7EA9AB26-0458-BD2E-2B3D-65A06B7CAAB0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25" creationId="{EF906F1D-5D75-6E44-CD87-3286098C7D02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27" creationId="{59695827-39F6-79A1-7C27-F12FC5A99D61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28" creationId="{E6B86B26-7060-4D6F-7C45-67C887E12D57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29" creationId="{2A18B09D-7652-7A45-435A-4D4112F77AEE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30" creationId="{C1B4997E-823E-C13D-98B4-12D1C63875F0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31" creationId="{64C78EEA-0B97-A6A8-9A3B-6EB3CD4423DB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35" creationId="{80852663-EAA5-59B6-5709-9AD664557FF3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39" creationId="{2F18EAC4-983F-0A14-3BEF-40889A17C8AF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40" creationId="{4B863792-908F-F9A0-B515-DD7094A1D19A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41" creationId="{0AEB4389-0B76-D661-E300-2D9DEED8D398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43" creationId="{24E1CFB2-716D-8E73-C920-6DFB20ADCD8A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46" creationId="{7465DF87-CD25-4C05-3BCC-8A64534F3DA8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47" creationId="{017DCCF2-E7BD-32CC-CB48-C9872C5514EC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48" creationId="{89B4228D-1E6E-60C8-2120-0A0F1BAB00E9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50" creationId="{21ED761B-DCC8-6FF9-A06F-570885E24192}"/>
          </ac:spMkLst>
        </pc:spChg>
        <pc:spChg chg="del">
          <ac:chgData name="KARINA LUNA MARTINEZ" userId="82bd43ad-f19c-47b6-a940-36d3fe2d229b" providerId="ADAL" clId="{75E40B3F-C8B5-47BC-B139-3C7C70B5DAEE}" dt="2025-11-14T00:43:52.693" v="427" actId="478"/>
          <ac:spMkLst>
            <pc:docMk/>
            <pc:sldMk cId="707860449" sldId="283"/>
            <ac:spMk id="51" creationId="{182BBA2D-2888-A15F-F790-0031CF920B43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52" creationId="{4AC0AC08-BB61-AEE1-A07B-0305B686BF3F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53" creationId="{9B2AE911-D8B5-6A15-CD4C-D8C2EE673611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54" creationId="{FA3CC7A5-7510-DD45-54C4-9B6E4A1E4A13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55" creationId="{F9205FF1-FA0A-A3B0-6376-6E85435E7F99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58" creationId="{73E6A010-B807-E8CA-AA0A-EEDE5EDE185C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59" creationId="{5A429958-8D00-6C99-FB03-D86A40085930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60" creationId="{84C976E2-1D3B-6936-189C-0EBEF0BF5151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64" creationId="{E6853D96-113B-0006-24D4-4A664B81D7C7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66" creationId="{8A5296F6-934C-E63B-CCAC-64A78BB3B8AE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67" creationId="{A5017C3B-4217-E53A-D154-DDD11C10E101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68" creationId="{D76AA107-CB15-CA3A-946B-8924E75C34F4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69" creationId="{C63636E0-8ED1-AB75-A76F-163C31E7BA8D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70" creationId="{91A4AFBF-EA58-59B6-6923-8B3CBDCA6BD4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71" creationId="{AA8F8DE8-38F9-4E5F-7645-5414CA901202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74" creationId="{44D995D4-A2F9-888C-C534-E53AB58149FA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75" creationId="{AF577AA0-5637-7F0D-10EB-C080972BC738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76" creationId="{2A4EF811-62FC-3512-1CCB-C86D4C412314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78" creationId="{3E0310BE-635E-A9CE-BB24-ED779633DAED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81" creationId="{6859A39F-C580-D2CA-DD0F-2C127D6192DE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82" creationId="{40D14ED0-AA0E-A67E-C33A-E90018D780BF}"/>
          </ac:spMkLst>
        </pc:spChg>
        <pc:spChg chg="add mod">
          <ac:chgData name="KARINA LUNA MARTINEZ" userId="82bd43ad-f19c-47b6-a940-36d3fe2d229b" providerId="ADAL" clId="{75E40B3F-C8B5-47BC-B139-3C7C70B5DAEE}" dt="2025-11-14T00:44:31.271" v="433" actId="1076"/>
          <ac:spMkLst>
            <pc:docMk/>
            <pc:sldMk cId="707860449" sldId="283"/>
            <ac:spMk id="83" creationId="{4F97B01D-BBD8-76BF-DFEB-E626D18A79F8}"/>
          </ac:spMkLst>
        </pc:spChg>
        <pc:picChg chg="del">
          <ac:chgData name="KARINA LUNA MARTINEZ" userId="82bd43ad-f19c-47b6-a940-36d3fe2d229b" providerId="ADAL" clId="{75E40B3F-C8B5-47BC-B139-3C7C70B5DAEE}" dt="2025-11-14T00:43:52.693" v="427" actId="478"/>
          <ac:picMkLst>
            <pc:docMk/>
            <pc:sldMk cId="707860449" sldId="283"/>
            <ac:picMk id="44" creationId="{7E9B239F-7045-926F-A227-7A597C758B15}"/>
          </ac:picMkLst>
        </pc:picChg>
        <pc:picChg chg="add mod">
          <ac:chgData name="KARINA LUNA MARTINEZ" userId="82bd43ad-f19c-47b6-a940-36d3fe2d229b" providerId="ADAL" clId="{75E40B3F-C8B5-47BC-B139-3C7C70B5DAEE}" dt="2025-11-14T00:44:31.271" v="433" actId="1076"/>
          <ac:picMkLst>
            <pc:docMk/>
            <pc:sldMk cId="707860449" sldId="283"/>
            <ac:picMk id="79" creationId="{4C6D05E8-0C2B-7143-FD57-4DD36AB9B676}"/>
          </ac:picMkLst>
        </pc:picChg>
        <pc:cxnChg chg="del">
          <ac:chgData name="KARINA LUNA MARTINEZ" userId="82bd43ad-f19c-47b6-a940-36d3fe2d229b" providerId="ADAL" clId="{75E40B3F-C8B5-47BC-B139-3C7C70B5DAEE}" dt="2025-11-14T00:43:52.693" v="427" actId="478"/>
          <ac:cxnSpMkLst>
            <pc:docMk/>
            <pc:sldMk cId="707860449" sldId="283"/>
            <ac:cxnSpMk id="17" creationId="{974380B9-41D3-891F-1B28-EA3DB4D5B7FD}"/>
          </ac:cxnSpMkLst>
        </pc:cxnChg>
        <pc:cxnChg chg="del">
          <ac:chgData name="KARINA LUNA MARTINEZ" userId="82bd43ad-f19c-47b6-a940-36d3fe2d229b" providerId="ADAL" clId="{75E40B3F-C8B5-47BC-B139-3C7C70B5DAEE}" dt="2025-11-14T00:43:52.693" v="427" actId="478"/>
          <ac:cxnSpMkLst>
            <pc:docMk/>
            <pc:sldMk cId="707860449" sldId="283"/>
            <ac:cxnSpMk id="18" creationId="{6A3E8A41-8B53-B99B-096E-85A17A2E5CD6}"/>
          </ac:cxnSpMkLst>
        </pc:cxnChg>
        <pc:cxnChg chg="del">
          <ac:chgData name="KARINA LUNA MARTINEZ" userId="82bd43ad-f19c-47b6-a940-36d3fe2d229b" providerId="ADAL" clId="{75E40B3F-C8B5-47BC-B139-3C7C70B5DAEE}" dt="2025-11-14T00:43:52.693" v="427" actId="478"/>
          <ac:cxnSpMkLst>
            <pc:docMk/>
            <pc:sldMk cId="707860449" sldId="283"/>
            <ac:cxnSpMk id="22" creationId="{AD838047-AE67-C509-3001-9274093DF9F5}"/>
          </ac:cxnSpMkLst>
        </pc:cxnChg>
        <pc:cxnChg chg="del">
          <ac:chgData name="KARINA LUNA MARTINEZ" userId="82bd43ad-f19c-47b6-a940-36d3fe2d229b" providerId="ADAL" clId="{75E40B3F-C8B5-47BC-B139-3C7C70B5DAEE}" dt="2025-11-14T00:43:52.693" v="427" actId="478"/>
          <ac:cxnSpMkLst>
            <pc:docMk/>
            <pc:sldMk cId="707860449" sldId="283"/>
            <ac:cxnSpMk id="23" creationId="{52118F27-8CA8-46D3-A6A9-5F4357EC5B69}"/>
          </ac:cxnSpMkLst>
        </pc:cxnChg>
        <pc:cxnChg chg="del">
          <ac:chgData name="KARINA LUNA MARTINEZ" userId="82bd43ad-f19c-47b6-a940-36d3fe2d229b" providerId="ADAL" clId="{75E40B3F-C8B5-47BC-B139-3C7C70B5DAEE}" dt="2025-11-14T00:43:52.693" v="427" actId="478"/>
          <ac:cxnSpMkLst>
            <pc:docMk/>
            <pc:sldMk cId="707860449" sldId="283"/>
            <ac:cxnSpMk id="24" creationId="{CF00D962-DE0F-7A84-C8D6-A2C75FCC8216}"/>
          </ac:cxnSpMkLst>
        </pc:cxnChg>
        <pc:cxnChg chg="del">
          <ac:chgData name="KARINA LUNA MARTINEZ" userId="82bd43ad-f19c-47b6-a940-36d3fe2d229b" providerId="ADAL" clId="{75E40B3F-C8B5-47BC-B139-3C7C70B5DAEE}" dt="2025-11-14T00:43:52.693" v="427" actId="478"/>
          <ac:cxnSpMkLst>
            <pc:docMk/>
            <pc:sldMk cId="707860449" sldId="283"/>
            <ac:cxnSpMk id="26" creationId="{7A7769A5-4135-6097-0B5F-9E8C0C8FF70A}"/>
          </ac:cxnSpMkLst>
        </pc:cxnChg>
        <pc:cxnChg chg="del">
          <ac:chgData name="KARINA LUNA MARTINEZ" userId="82bd43ad-f19c-47b6-a940-36d3fe2d229b" providerId="ADAL" clId="{75E40B3F-C8B5-47BC-B139-3C7C70B5DAEE}" dt="2025-11-14T00:43:52.693" v="427" actId="478"/>
          <ac:cxnSpMkLst>
            <pc:docMk/>
            <pc:sldMk cId="707860449" sldId="283"/>
            <ac:cxnSpMk id="37" creationId="{89DF6A34-C6BF-95E7-F9CF-DE5AC1EED6BE}"/>
          </ac:cxnSpMkLst>
        </pc:cxnChg>
        <pc:cxnChg chg="del">
          <ac:chgData name="KARINA LUNA MARTINEZ" userId="82bd43ad-f19c-47b6-a940-36d3fe2d229b" providerId="ADAL" clId="{75E40B3F-C8B5-47BC-B139-3C7C70B5DAEE}" dt="2025-11-14T00:43:52.693" v="427" actId="478"/>
          <ac:cxnSpMkLst>
            <pc:docMk/>
            <pc:sldMk cId="707860449" sldId="283"/>
            <ac:cxnSpMk id="38" creationId="{F37D1FD3-096D-A926-D788-E24A9EBAECD0}"/>
          </ac:cxnSpMkLst>
        </pc:cxnChg>
        <pc:cxnChg chg="del">
          <ac:chgData name="KARINA LUNA MARTINEZ" userId="82bd43ad-f19c-47b6-a940-36d3fe2d229b" providerId="ADAL" clId="{75E40B3F-C8B5-47BC-B139-3C7C70B5DAEE}" dt="2025-11-14T00:43:52.693" v="427" actId="478"/>
          <ac:cxnSpMkLst>
            <pc:docMk/>
            <pc:sldMk cId="707860449" sldId="283"/>
            <ac:cxnSpMk id="42" creationId="{1B789EC2-5B13-8023-BFF1-31093E4D2F65}"/>
          </ac:cxnSpMkLst>
        </pc:cxnChg>
        <pc:cxnChg chg="del">
          <ac:chgData name="KARINA LUNA MARTINEZ" userId="82bd43ad-f19c-47b6-a940-36d3fe2d229b" providerId="ADAL" clId="{75E40B3F-C8B5-47BC-B139-3C7C70B5DAEE}" dt="2025-11-14T00:43:52.693" v="427" actId="478"/>
          <ac:cxnSpMkLst>
            <pc:docMk/>
            <pc:sldMk cId="707860449" sldId="283"/>
            <ac:cxnSpMk id="45" creationId="{D0B05D53-7D6E-1D65-F40C-90D462DB3A2F}"/>
          </ac:cxnSpMkLst>
        </pc:cxnChg>
        <pc:cxnChg chg="del">
          <ac:chgData name="KARINA LUNA MARTINEZ" userId="82bd43ad-f19c-47b6-a940-36d3fe2d229b" providerId="ADAL" clId="{75E40B3F-C8B5-47BC-B139-3C7C70B5DAEE}" dt="2025-11-14T00:43:52.693" v="427" actId="478"/>
          <ac:cxnSpMkLst>
            <pc:docMk/>
            <pc:sldMk cId="707860449" sldId="283"/>
            <ac:cxnSpMk id="49" creationId="{5A4FE008-8177-B954-AF2E-7CAC87B33FC5}"/>
          </ac:cxnSpMkLst>
        </pc:cxnChg>
        <pc:cxnChg chg="add mod">
          <ac:chgData name="KARINA LUNA MARTINEZ" userId="82bd43ad-f19c-47b6-a940-36d3fe2d229b" providerId="ADAL" clId="{75E40B3F-C8B5-47BC-B139-3C7C70B5DAEE}" dt="2025-11-14T00:44:31.271" v="433" actId="1076"/>
          <ac:cxnSpMkLst>
            <pc:docMk/>
            <pc:sldMk cId="707860449" sldId="283"/>
            <ac:cxnSpMk id="56" creationId="{E04D26F6-9B08-DA14-4500-1A74FF3CF0A9}"/>
          </ac:cxnSpMkLst>
        </pc:cxnChg>
        <pc:cxnChg chg="add mod">
          <ac:chgData name="KARINA LUNA MARTINEZ" userId="82bd43ad-f19c-47b6-a940-36d3fe2d229b" providerId="ADAL" clId="{75E40B3F-C8B5-47BC-B139-3C7C70B5DAEE}" dt="2025-11-14T00:44:31.271" v="433" actId="1076"/>
          <ac:cxnSpMkLst>
            <pc:docMk/>
            <pc:sldMk cId="707860449" sldId="283"/>
            <ac:cxnSpMk id="57" creationId="{CC224642-B898-4B8C-25BF-067FAEF20227}"/>
          </ac:cxnSpMkLst>
        </pc:cxnChg>
        <pc:cxnChg chg="add mod">
          <ac:chgData name="KARINA LUNA MARTINEZ" userId="82bd43ad-f19c-47b6-a940-36d3fe2d229b" providerId="ADAL" clId="{75E40B3F-C8B5-47BC-B139-3C7C70B5DAEE}" dt="2025-11-14T00:44:31.271" v="433" actId="1076"/>
          <ac:cxnSpMkLst>
            <pc:docMk/>
            <pc:sldMk cId="707860449" sldId="283"/>
            <ac:cxnSpMk id="61" creationId="{7271768C-97E7-6B85-D66E-64CE0368C6F0}"/>
          </ac:cxnSpMkLst>
        </pc:cxnChg>
        <pc:cxnChg chg="add mod">
          <ac:chgData name="KARINA LUNA MARTINEZ" userId="82bd43ad-f19c-47b6-a940-36d3fe2d229b" providerId="ADAL" clId="{75E40B3F-C8B5-47BC-B139-3C7C70B5DAEE}" dt="2025-11-14T00:44:31.271" v="433" actId="1076"/>
          <ac:cxnSpMkLst>
            <pc:docMk/>
            <pc:sldMk cId="707860449" sldId="283"/>
            <ac:cxnSpMk id="62" creationId="{226C661E-A6A7-6D15-985A-407293CAFDF5}"/>
          </ac:cxnSpMkLst>
        </pc:cxnChg>
        <pc:cxnChg chg="add mod">
          <ac:chgData name="KARINA LUNA MARTINEZ" userId="82bd43ad-f19c-47b6-a940-36d3fe2d229b" providerId="ADAL" clId="{75E40B3F-C8B5-47BC-B139-3C7C70B5DAEE}" dt="2025-11-14T00:44:31.271" v="433" actId="1076"/>
          <ac:cxnSpMkLst>
            <pc:docMk/>
            <pc:sldMk cId="707860449" sldId="283"/>
            <ac:cxnSpMk id="63" creationId="{B29F6928-13D6-1F6B-E012-462903E84373}"/>
          </ac:cxnSpMkLst>
        </pc:cxnChg>
        <pc:cxnChg chg="add mod">
          <ac:chgData name="KARINA LUNA MARTINEZ" userId="82bd43ad-f19c-47b6-a940-36d3fe2d229b" providerId="ADAL" clId="{75E40B3F-C8B5-47BC-B139-3C7C70B5DAEE}" dt="2025-11-14T00:44:31.271" v="433" actId="1076"/>
          <ac:cxnSpMkLst>
            <pc:docMk/>
            <pc:sldMk cId="707860449" sldId="283"/>
            <ac:cxnSpMk id="65" creationId="{695C69BA-92F9-9C16-A13C-72175783C93A}"/>
          </ac:cxnSpMkLst>
        </pc:cxnChg>
        <pc:cxnChg chg="add mod">
          <ac:chgData name="KARINA LUNA MARTINEZ" userId="82bd43ad-f19c-47b6-a940-36d3fe2d229b" providerId="ADAL" clId="{75E40B3F-C8B5-47BC-B139-3C7C70B5DAEE}" dt="2025-11-14T00:44:31.271" v="433" actId="1076"/>
          <ac:cxnSpMkLst>
            <pc:docMk/>
            <pc:sldMk cId="707860449" sldId="283"/>
            <ac:cxnSpMk id="72" creationId="{A4129F31-3404-8604-4463-D4B7E954CA26}"/>
          </ac:cxnSpMkLst>
        </pc:cxnChg>
        <pc:cxnChg chg="add mod">
          <ac:chgData name="KARINA LUNA MARTINEZ" userId="82bd43ad-f19c-47b6-a940-36d3fe2d229b" providerId="ADAL" clId="{75E40B3F-C8B5-47BC-B139-3C7C70B5DAEE}" dt="2025-11-14T00:44:31.271" v="433" actId="1076"/>
          <ac:cxnSpMkLst>
            <pc:docMk/>
            <pc:sldMk cId="707860449" sldId="283"/>
            <ac:cxnSpMk id="73" creationId="{0E0987FE-220F-8841-FD2B-A12C2C9C2BC4}"/>
          </ac:cxnSpMkLst>
        </pc:cxnChg>
        <pc:cxnChg chg="add mod">
          <ac:chgData name="KARINA LUNA MARTINEZ" userId="82bd43ad-f19c-47b6-a940-36d3fe2d229b" providerId="ADAL" clId="{75E40B3F-C8B5-47BC-B139-3C7C70B5DAEE}" dt="2025-11-14T00:44:31.271" v="433" actId="1076"/>
          <ac:cxnSpMkLst>
            <pc:docMk/>
            <pc:sldMk cId="707860449" sldId="283"/>
            <ac:cxnSpMk id="77" creationId="{7E3C3A0E-AFB2-7F9B-9A85-7C026E35A4B8}"/>
          </ac:cxnSpMkLst>
        </pc:cxnChg>
        <pc:cxnChg chg="add mod">
          <ac:chgData name="KARINA LUNA MARTINEZ" userId="82bd43ad-f19c-47b6-a940-36d3fe2d229b" providerId="ADAL" clId="{75E40B3F-C8B5-47BC-B139-3C7C70B5DAEE}" dt="2025-11-14T00:44:31.271" v="433" actId="1076"/>
          <ac:cxnSpMkLst>
            <pc:docMk/>
            <pc:sldMk cId="707860449" sldId="283"/>
            <ac:cxnSpMk id="80" creationId="{6145DD0C-5E1B-7E22-694F-CA2E502B6BB5}"/>
          </ac:cxnSpMkLst>
        </pc:cxnChg>
      </pc:sldChg>
      <pc:sldChg chg="addSp delSp modSp add mod">
        <pc:chgData name="KARINA LUNA MARTINEZ" userId="82bd43ad-f19c-47b6-a940-36d3fe2d229b" providerId="ADAL" clId="{75E40B3F-C8B5-47BC-B139-3C7C70B5DAEE}" dt="2025-11-14T01:01:31.539" v="902" actId="20577"/>
        <pc:sldMkLst>
          <pc:docMk/>
          <pc:sldMk cId="521895586" sldId="284"/>
        </pc:sldMkLst>
        <pc:spChg chg="mod">
          <ac:chgData name="KARINA LUNA MARTINEZ" userId="82bd43ad-f19c-47b6-a940-36d3fe2d229b" providerId="ADAL" clId="{75E40B3F-C8B5-47BC-B139-3C7C70B5DAEE}" dt="2025-11-14T01:01:31.539" v="902" actId="20577"/>
          <ac:spMkLst>
            <pc:docMk/>
            <pc:sldMk cId="521895586" sldId="284"/>
            <ac:spMk id="3" creationId="{5BF06F83-6AB9-2CDF-6CFA-11F5FDA960AD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4" creationId="{8D452D85-3022-BD31-6209-94B7BA53A676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5" creationId="{56613A2C-DEAE-43A2-214B-EAD895D835FF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14" creationId="{56C580EE-DAA5-91A9-6B7E-29B34BFAA356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16" creationId="{E3CB9200-4650-3B4F-8502-F2C3A59B0E75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19" creationId="{83223931-B4A5-233A-ECD2-00C860B13442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20" creationId="{D1508716-1E10-A258-1A00-359D7396F7F2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21" creationId="{7EA9AB26-0458-BD2E-2B3D-65A06B7CAAB0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25" creationId="{EF906F1D-5D75-6E44-CD87-3286098C7D02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27" creationId="{59695827-39F6-79A1-7C27-F12FC5A99D61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28" creationId="{E6B86B26-7060-4D6F-7C45-67C887E12D57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29" creationId="{2A18B09D-7652-7A45-435A-4D4112F77AEE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30" creationId="{C1B4997E-823E-C13D-98B4-12D1C63875F0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31" creationId="{64C78EEA-0B97-A6A8-9A3B-6EB3CD4423DB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35" creationId="{80852663-EAA5-59B6-5709-9AD664557FF3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39" creationId="{2F18EAC4-983F-0A14-3BEF-40889A17C8AF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40" creationId="{4B863792-908F-F9A0-B515-DD7094A1D19A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41" creationId="{0AEB4389-0B76-D661-E300-2D9DEED8D398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43" creationId="{24E1CFB2-716D-8E73-C920-6DFB20ADCD8A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46" creationId="{7465DF87-CD25-4C05-3BCC-8A64534F3DA8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47" creationId="{017DCCF2-E7BD-32CC-CB48-C9872C5514EC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48" creationId="{89B4228D-1E6E-60C8-2120-0A0F1BAB00E9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50" creationId="{21ED761B-DCC8-6FF9-A06F-570885E24192}"/>
          </ac:spMkLst>
        </pc:spChg>
        <pc:spChg chg="del">
          <ac:chgData name="KARINA LUNA MARTINEZ" userId="82bd43ad-f19c-47b6-a940-36d3fe2d229b" providerId="ADAL" clId="{75E40B3F-C8B5-47BC-B139-3C7C70B5DAEE}" dt="2025-11-14T00:44:40.618" v="435" actId="478"/>
          <ac:spMkLst>
            <pc:docMk/>
            <pc:sldMk cId="521895586" sldId="284"/>
            <ac:spMk id="51" creationId="{182BBA2D-2888-A15F-F790-0031CF920B43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52" creationId="{E5C1A602-0183-C337-6CC3-59FE1D0D9ADE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53" creationId="{461AE9BF-DB8E-BA21-65EC-ECB2C336CB9A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54" creationId="{1D1EAA89-A036-D58F-F464-E779481AF361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55" creationId="{85500D04-5E3F-15D1-9258-B8E7DAF082ED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58" creationId="{4E56BDB5-5493-9E0A-5411-21A0AE1473EC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59" creationId="{63EEFEC6-BC4E-EAA9-61C3-52E5A338F8B0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60" creationId="{FDA71C5F-0E74-5BCC-FCA1-C52C76CB09CA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64" creationId="{64282E18-0EDD-907D-17AE-FCFC6AF3CF05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66" creationId="{5F4238F2-82BA-282F-8D77-D5A15F6FE8D8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67" creationId="{3616F04C-4B22-CEC0-C292-14F22063150C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68" creationId="{C85DA66E-25EE-6ECD-DA14-B8D2E459E6C9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69" creationId="{8F1FF733-6F99-A52D-4356-96B85D565E3E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70" creationId="{216237DB-33BF-0BF5-AD94-26E628018AFA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71" creationId="{B9347284-75C0-BDD5-1658-030E749132C7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74" creationId="{C27421F9-6A63-ECB8-0D2A-4A1A9C71221E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75" creationId="{713E91C3-6E49-1D5F-7C27-3C97BA130EB8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76" creationId="{64E147CD-AAA1-8736-E745-30570BD39001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78" creationId="{25350966-5F4B-5DFC-7D58-32BC20D7AA86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81" creationId="{8C26521D-DEE7-1CE3-6FB8-B700D5F3840B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82" creationId="{BE8FEF41-78F5-BCAE-9096-AD34CD3796B9}"/>
          </ac:spMkLst>
        </pc:spChg>
        <pc:spChg chg="add mod">
          <ac:chgData name="KARINA LUNA MARTINEZ" userId="82bd43ad-f19c-47b6-a940-36d3fe2d229b" providerId="ADAL" clId="{75E40B3F-C8B5-47BC-B139-3C7C70B5DAEE}" dt="2025-11-14T00:45:36.648" v="449" actId="1076"/>
          <ac:spMkLst>
            <pc:docMk/>
            <pc:sldMk cId="521895586" sldId="284"/>
            <ac:spMk id="83" creationId="{B7002D38-533E-7575-EEE4-1B6D5BC832F8}"/>
          </ac:spMkLst>
        </pc:spChg>
        <pc:picChg chg="del">
          <ac:chgData name="KARINA LUNA MARTINEZ" userId="82bd43ad-f19c-47b6-a940-36d3fe2d229b" providerId="ADAL" clId="{75E40B3F-C8B5-47BC-B139-3C7C70B5DAEE}" dt="2025-11-14T00:44:40.618" v="435" actId="478"/>
          <ac:picMkLst>
            <pc:docMk/>
            <pc:sldMk cId="521895586" sldId="284"/>
            <ac:picMk id="44" creationId="{7E9B239F-7045-926F-A227-7A597C758B15}"/>
          </ac:picMkLst>
        </pc:picChg>
        <pc:picChg chg="add mod">
          <ac:chgData name="KARINA LUNA MARTINEZ" userId="82bd43ad-f19c-47b6-a940-36d3fe2d229b" providerId="ADAL" clId="{75E40B3F-C8B5-47BC-B139-3C7C70B5DAEE}" dt="2025-11-14T00:45:36.648" v="449" actId="1076"/>
          <ac:picMkLst>
            <pc:docMk/>
            <pc:sldMk cId="521895586" sldId="284"/>
            <ac:picMk id="79" creationId="{EC4AA386-ED51-9E49-B7F3-9BB9BF2983BD}"/>
          </ac:picMkLst>
        </pc:picChg>
        <pc:cxnChg chg="del">
          <ac:chgData name="KARINA LUNA MARTINEZ" userId="82bd43ad-f19c-47b6-a940-36d3fe2d229b" providerId="ADAL" clId="{75E40B3F-C8B5-47BC-B139-3C7C70B5DAEE}" dt="2025-11-14T00:44:40.618" v="435" actId="478"/>
          <ac:cxnSpMkLst>
            <pc:docMk/>
            <pc:sldMk cId="521895586" sldId="284"/>
            <ac:cxnSpMk id="17" creationId="{974380B9-41D3-891F-1B28-EA3DB4D5B7FD}"/>
          </ac:cxnSpMkLst>
        </pc:cxnChg>
        <pc:cxnChg chg="del">
          <ac:chgData name="KARINA LUNA MARTINEZ" userId="82bd43ad-f19c-47b6-a940-36d3fe2d229b" providerId="ADAL" clId="{75E40B3F-C8B5-47BC-B139-3C7C70B5DAEE}" dt="2025-11-14T00:44:40.618" v="435" actId="478"/>
          <ac:cxnSpMkLst>
            <pc:docMk/>
            <pc:sldMk cId="521895586" sldId="284"/>
            <ac:cxnSpMk id="18" creationId="{6A3E8A41-8B53-B99B-096E-85A17A2E5CD6}"/>
          </ac:cxnSpMkLst>
        </pc:cxnChg>
        <pc:cxnChg chg="del">
          <ac:chgData name="KARINA LUNA MARTINEZ" userId="82bd43ad-f19c-47b6-a940-36d3fe2d229b" providerId="ADAL" clId="{75E40B3F-C8B5-47BC-B139-3C7C70B5DAEE}" dt="2025-11-14T00:44:40.618" v="435" actId="478"/>
          <ac:cxnSpMkLst>
            <pc:docMk/>
            <pc:sldMk cId="521895586" sldId="284"/>
            <ac:cxnSpMk id="22" creationId="{AD838047-AE67-C509-3001-9274093DF9F5}"/>
          </ac:cxnSpMkLst>
        </pc:cxnChg>
        <pc:cxnChg chg="del">
          <ac:chgData name="KARINA LUNA MARTINEZ" userId="82bd43ad-f19c-47b6-a940-36d3fe2d229b" providerId="ADAL" clId="{75E40B3F-C8B5-47BC-B139-3C7C70B5DAEE}" dt="2025-11-14T00:44:40.618" v="435" actId="478"/>
          <ac:cxnSpMkLst>
            <pc:docMk/>
            <pc:sldMk cId="521895586" sldId="284"/>
            <ac:cxnSpMk id="23" creationId="{52118F27-8CA8-46D3-A6A9-5F4357EC5B69}"/>
          </ac:cxnSpMkLst>
        </pc:cxnChg>
        <pc:cxnChg chg="del">
          <ac:chgData name="KARINA LUNA MARTINEZ" userId="82bd43ad-f19c-47b6-a940-36d3fe2d229b" providerId="ADAL" clId="{75E40B3F-C8B5-47BC-B139-3C7C70B5DAEE}" dt="2025-11-14T00:44:40.618" v="435" actId="478"/>
          <ac:cxnSpMkLst>
            <pc:docMk/>
            <pc:sldMk cId="521895586" sldId="284"/>
            <ac:cxnSpMk id="24" creationId="{CF00D962-DE0F-7A84-C8D6-A2C75FCC8216}"/>
          </ac:cxnSpMkLst>
        </pc:cxnChg>
        <pc:cxnChg chg="del">
          <ac:chgData name="KARINA LUNA MARTINEZ" userId="82bd43ad-f19c-47b6-a940-36d3fe2d229b" providerId="ADAL" clId="{75E40B3F-C8B5-47BC-B139-3C7C70B5DAEE}" dt="2025-11-14T00:44:40.618" v="435" actId="478"/>
          <ac:cxnSpMkLst>
            <pc:docMk/>
            <pc:sldMk cId="521895586" sldId="284"/>
            <ac:cxnSpMk id="26" creationId="{7A7769A5-4135-6097-0B5F-9E8C0C8FF70A}"/>
          </ac:cxnSpMkLst>
        </pc:cxnChg>
        <pc:cxnChg chg="del">
          <ac:chgData name="KARINA LUNA MARTINEZ" userId="82bd43ad-f19c-47b6-a940-36d3fe2d229b" providerId="ADAL" clId="{75E40B3F-C8B5-47BC-B139-3C7C70B5DAEE}" dt="2025-11-14T00:44:40.618" v="435" actId="478"/>
          <ac:cxnSpMkLst>
            <pc:docMk/>
            <pc:sldMk cId="521895586" sldId="284"/>
            <ac:cxnSpMk id="37" creationId="{89DF6A34-C6BF-95E7-F9CF-DE5AC1EED6BE}"/>
          </ac:cxnSpMkLst>
        </pc:cxnChg>
        <pc:cxnChg chg="del">
          <ac:chgData name="KARINA LUNA MARTINEZ" userId="82bd43ad-f19c-47b6-a940-36d3fe2d229b" providerId="ADAL" clId="{75E40B3F-C8B5-47BC-B139-3C7C70B5DAEE}" dt="2025-11-14T00:44:40.618" v="435" actId="478"/>
          <ac:cxnSpMkLst>
            <pc:docMk/>
            <pc:sldMk cId="521895586" sldId="284"/>
            <ac:cxnSpMk id="38" creationId="{F37D1FD3-096D-A926-D788-E24A9EBAECD0}"/>
          </ac:cxnSpMkLst>
        </pc:cxnChg>
        <pc:cxnChg chg="del">
          <ac:chgData name="KARINA LUNA MARTINEZ" userId="82bd43ad-f19c-47b6-a940-36d3fe2d229b" providerId="ADAL" clId="{75E40B3F-C8B5-47BC-B139-3C7C70B5DAEE}" dt="2025-11-14T00:44:40.618" v="435" actId="478"/>
          <ac:cxnSpMkLst>
            <pc:docMk/>
            <pc:sldMk cId="521895586" sldId="284"/>
            <ac:cxnSpMk id="42" creationId="{1B789EC2-5B13-8023-BFF1-31093E4D2F65}"/>
          </ac:cxnSpMkLst>
        </pc:cxnChg>
        <pc:cxnChg chg="del">
          <ac:chgData name="KARINA LUNA MARTINEZ" userId="82bd43ad-f19c-47b6-a940-36d3fe2d229b" providerId="ADAL" clId="{75E40B3F-C8B5-47BC-B139-3C7C70B5DAEE}" dt="2025-11-14T00:44:40.618" v="435" actId="478"/>
          <ac:cxnSpMkLst>
            <pc:docMk/>
            <pc:sldMk cId="521895586" sldId="284"/>
            <ac:cxnSpMk id="45" creationId="{D0B05D53-7D6E-1D65-F40C-90D462DB3A2F}"/>
          </ac:cxnSpMkLst>
        </pc:cxnChg>
        <pc:cxnChg chg="del">
          <ac:chgData name="KARINA LUNA MARTINEZ" userId="82bd43ad-f19c-47b6-a940-36d3fe2d229b" providerId="ADAL" clId="{75E40B3F-C8B5-47BC-B139-3C7C70B5DAEE}" dt="2025-11-14T00:44:40.618" v="435" actId="478"/>
          <ac:cxnSpMkLst>
            <pc:docMk/>
            <pc:sldMk cId="521895586" sldId="284"/>
            <ac:cxnSpMk id="49" creationId="{5A4FE008-8177-B954-AF2E-7CAC87B33FC5}"/>
          </ac:cxnSpMkLst>
        </pc:cxnChg>
        <pc:cxnChg chg="add mod">
          <ac:chgData name="KARINA LUNA MARTINEZ" userId="82bd43ad-f19c-47b6-a940-36d3fe2d229b" providerId="ADAL" clId="{75E40B3F-C8B5-47BC-B139-3C7C70B5DAEE}" dt="2025-11-14T00:45:36.648" v="449" actId="1076"/>
          <ac:cxnSpMkLst>
            <pc:docMk/>
            <pc:sldMk cId="521895586" sldId="284"/>
            <ac:cxnSpMk id="56" creationId="{C7636F2A-828E-85BC-52BC-F4798B4ED79F}"/>
          </ac:cxnSpMkLst>
        </pc:cxnChg>
        <pc:cxnChg chg="add mod">
          <ac:chgData name="KARINA LUNA MARTINEZ" userId="82bd43ad-f19c-47b6-a940-36d3fe2d229b" providerId="ADAL" clId="{75E40B3F-C8B5-47BC-B139-3C7C70B5DAEE}" dt="2025-11-14T00:45:36.648" v="449" actId="1076"/>
          <ac:cxnSpMkLst>
            <pc:docMk/>
            <pc:sldMk cId="521895586" sldId="284"/>
            <ac:cxnSpMk id="57" creationId="{C359F4F4-7AD7-2679-6524-ECB9BBEF56E9}"/>
          </ac:cxnSpMkLst>
        </pc:cxnChg>
        <pc:cxnChg chg="add mod">
          <ac:chgData name="KARINA LUNA MARTINEZ" userId="82bd43ad-f19c-47b6-a940-36d3fe2d229b" providerId="ADAL" clId="{75E40B3F-C8B5-47BC-B139-3C7C70B5DAEE}" dt="2025-11-14T00:45:36.648" v="449" actId="1076"/>
          <ac:cxnSpMkLst>
            <pc:docMk/>
            <pc:sldMk cId="521895586" sldId="284"/>
            <ac:cxnSpMk id="61" creationId="{3294F554-BF82-EC94-5678-D084AB6BC82A}"/>
          </ac:cxnSpMkLst>
        </pc:cxnChg>
        <pc:cxnChg chg="add mod">
          <ac:chgData name="KARINA LUNA MARTINEZ" userId="82bd43ad-f19c-47b6-a940-36d3fe2d229b" providerId="ADAL" clId="{75E40B3F-C8B5-47BC-B139-3C7C70B5DAEE}" dt="2025-11-14T00:45:36.648" v="449" actId="1076"/>
          <ac:cxnSpMkLst>
            <pc:docMk/>
            <pc:sldMk cId="521895586" sldId="284"/>
            <ac:cxnSpMk id="62" creationId="{191D6E1C-7E24-5BCE-8883-2162A791538E}"/>
          </ac:cxnSpMkLst>
        </pc:cxnChg>
        <pc:cxnChg chg="add mod">
          <ac:chgData name="KARINA LUNA MARTINEZ" userId="82bd43ad-f19c-47b6-a940-36d3fe2d229b" providerId="ADAL" clId="{75E40B3F-C8B5-47BC-B139-3C7C70B5DAEE}" dt="2025-11-14T00:45:36.648" v="449" actId="1076"/>
          <ac:cxnSpMkLst>
            <pc:docMk/>
            <pc:sldMk cId="521895586" sldId="284"/>
            <ac:cxnSpMk id="63" creationId="{D035CE41-30EB-CBF1-07E5-21F439E86D13}"/>
          </ac:cxnSpMkLst>
        </pc:cxnChg>
        <pc:cxnChg chg="add mod">
          <ac:chgData name="KARINA LUNA MARTINEZ" userId="82bd43ad-f19c-47b6-a940-36d3fe2d229b" providerId="ADAL" clId="{75E40B3F-C8B5-47BC-B139-3C7C70B5DAEE}" dt="2025-11-14T00:45:36.648" v="449" actId="1076"/>
          <ac:cxnSpMkLst>
            <pc:docMk/>
            <pc:sldMk cId="521895586" sldId="284"/>
            <ac:cxnSpMk id="65" creationId="{B89BF603-69A1-928A-CFA1-F8B480D0C731}"/>
          </ac:cxnSpMkLst>
        </pc:cxnChg>
        <pc:cxnChg chg="add mod">
          <ac:chgData name="KARINA LUNA MARTINEZ" userId="82bd43ad-f19c-47b6-a940-36d3fe2d229b" providerId="ADAL" clId="{75E40B3F-C8B5-47BC-B139-3C7C70B5DAEE}" dt="2025-11-14T00:45:36.648" v="449" actId="1076"/>
          <ac:cxnSpMkLst>
            <pc:docMk/>
            <pc:sldMk cId="521895586" sldId="284"/>
            <ac:cxnSpMk id="72" creationId="{15EBB668-AF12-C847-7AF4-1934A5377E84}"/>
          </ac:cxnSpMkLst>
        </pc:cxnChg>
        <pc:cxnChg chg="add mod">
          <ac:chgData name="KARINA LUNA MARTINEZ" userId="82bd43ad-f19c-47b6-a940-36d3fe2d229b" providerId="ADAL" clId="{75E40B3F-C8B5-47BC-B139-3C7C70B5DAEE}" dt="2025-11-14T00:45:36.648" v="449" actId="1076"/>
          <ac:cxnSpMkLst>
            <pc:docMk/>
            <pc:sldMk cId="521895586" sldId="284"/>
            <ac:cxnSpMk id="73" creationId="{67996075-44E2-4F23-01C5-BEF9BB794D9A}"/>
          </ac:cxnSpMkLst>
        </pc:cxnChg>
        <pc:cxnChg chg="add mod">
          <ac:chgData name="KARINA LUNA MARTINEZ" userId="82bd43ad-f19c-47b6-a940-36d3fe2d229b" providerId="ADAL" clId="{75E40B3F-C8B5-47BC-B139-3C7C70B5DAEE}" dt="2025-11-14T00:45:36.648" v="449" actId="1076"/>
          <ac:cxnSpMkLst>
            <pc:docMk/>
            <pc:sldMk cId="521895586" sldId="284"/>
            <ac:cxnSpMk id="77" creationId="{01399B25-30C8-E488-9D42-446B13279BE0}"/>
          </ac:cxnSpMkLst>
        </pc:cxnChg>
        <pc:cxnChg chg="add mod">
          <ac:chgData name="KARINA LUNA MARTINEZ" userId="82bd43ad-f19c-47b6-a940-36d3fe2d229b" providerId="ADAL" clId="{75E40B3F-C8B5-47BC-B139-3C7C70B5DAEE}" dt="2025-11-14T00:45:36.648" v="449" actId="1076"/>
          <ac:cxnSpMkLst>
            <pc:docMk/>
            <pc:sldMk cId="521895586" sldId="284"/>
            <ac:cxnSpMk id="80" creationId="{261E5354-F438-61C9-C0F1-6B7893349142}"/>
          </ac:cxnSpMkLst>
        </pc:cxnChg>
      </pc:sldChg>
      <pc:sldChg chg="delSp modSp add mod ord">
        <pc:chgData name="KARINA LUNA MARTINEZ" userId="82bd43ad-f19c-47b6-a940-36d3fe2d229b" providerId="ADAL" clId="{75E40B3F-C8B5-47BC-B139-3C7C70B5DAEE}" dt="2025-11-14T01:07:52.587" v="940"/>
        <pc:sldMkLst>
          <pc:docMk/>
          <pc:sldMk cId="1336250741" sldId="285"/>
        </pc:sldMkLst>
        <pc:spChg chg="mod">
          <ac:chgData name="KARINA LUNA MARTINEZ" userId="82bd43ad-f19c-47b6-a940-36d3fe2d229b" providerId="ADAL" clId="{75E40B3F-C8B5-47BC-B139-3C7C70B5DAEE}" dt="2025-11-14T00:52:53.599" v="647" actId="115"/>
          <ac:spMkLst>
            <pc:docMk/>
            <pc:sldMk cId="1336250741" sldId="285"/>
            <ac:spMk id="3" creationId="{5BF06F83-6AB9-2CDF-6CFA-11F5FDA960AD}"/>
          </ac:spMkLst>
        </pc:spChg>
        <pc:spChg chg="mod">
          <ac:chgData name="KARINA LUNA MARTINEZ" userId="82bd43ad-f19c-47b6-a940-36d3fe2d229b" providerId="ADAL" clId="{75E40B3F-C8B5-47BC-B139-3C7C70B5DAEE}" dt="2025-11-14T00:50:40.037" v="552" actId="20577"/>
          <ac:spMkLst>
            <pc:docMk/>
            <pc:sldMk cId="1336250741" sldId="285"/>
            <ac:spMk id="13" creationId="{00000000-0000-0000-0000-000000000000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52" creationId="{4AC0AC08-BB61-AEE1-A07B-0305B686BF3F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53" creationId="{9B2AE911-D8B5-6A15-CD4C-D8C2EE673611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54" creationId="{FA3CC7A5-7510-DD45-54C4-9B6E4A1E4A13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55" creationId="{F9205FF1-FA0A-A3B0-6376-6E85435E7F99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58" creationId="{73E6A010-B807-E8CA-AA0A-EEDE5EDE185C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59" creationId="{5A429958-8D00-6C99-FB03-D86A40085930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60" creationId="{84C976E2-1D3B-6936-189C-0EBEF0BF5151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64" creationId="{E6853D96-113B-0006-24D4-4A664B81D7C7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66" creationId="{8A5296F6-934C-E63B-CCAC-64A78BB3B8AE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67" creationId="{A5017C3B-4217-E53A-D154-DDD11C10E101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68" creationId="{D76AA107-CB15-CA3A-946B-8924E75C34F4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69" creationId="{C63636E0-8ED1-AB75-A76F-163C31E7BA8D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70" creationId="{91A4AFBF-EA58-59B6-6923-8B3CBDCA6BD4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71" creationId="{AA8F8DE8-38F9-4E5F-7645-5414CA901202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74" creationId="{44D995D4-A2F9-888C-C534-E53AB58149FA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75" creationId="{AF577AA0-5637-7F0D-10EB-C080972BC738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76" creationId="{2A4EF811-62FC-3512-1CCB-C86D4C412314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78" creationId="{3E0310BE-635E-A9CE-BB24-ED779633DAED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81" creationId="{6859A39F-C580-D2CA-DD0F-2C127D6192DE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82" creationId="{40D14ED0-AA0E-A67E-C33A-E90018D780BF}"/>
          </ac:spMkLst>
        </pc:spChg>
        <pc:spChg chg="del">
          <ac:chgData name="KARINA LUNA MARTINEZ" userId="82bd43ad-f19c-47b6-a940-36d3fe2d229b" providerId="ADAL" clId="{75E40B3F-C8B5-47BC-B139-3C7C70B5DAEE}" dt="2025-11-14T00:47:26.603" v="488" actId="478"/>
          <ac:spMkLst>
            <pc:docMk/>
            <pc:sldMk cId="1336250741" sldId="285"/>
            <ac:spMk id="83" creationId="{4F97B01D-BBD8-76BF-DFEB-E626D18A79F8}"/>
          </ac:spMkLst>
        </pc:spChg>
        <pc:picChg chg="del">
          <ac:chgData name="KARINA LUNA MARTINEZ" userId="82bd43ad-f19c-47b6-a940-36d3fe2d229b" providerId="ADAL" clId="{75E40B3F-C8B5-47BC-B139-3C7C70B5DAEE}" dt="2025-11-14T00:47:26.603" v="488" actId="478"/>
          <ac:picMkLst>
            <pc:docMk/>
            <pc:sldMk cId="1336250741" sldId="285"/>
            <ac:picMk id="79" creationId="{4C6D05E8-0C2B-7143-FD57-4DD36AB9B676}"/>
          </ac:picMkLst>
        </pc:picChg>
        <pc:cxnChg chg="del">
          <ac:chgData name="KARINA LUNA MARTINEZ" userId="82bd43ad-f19c-47b6-a940-36d3fe2d229b" providerId="ADAL" clId="{75E40B3F-C8B5-47BC-B139-3C7C70B5DAEE}" dt="2025-11-14T00:47:26.603" v="488" actId="478"/>
          <ac:cxnSpMkLst>
            <pc:docMk/>
            <pc:sldMk cId="1336250741" sldId="285"/>
            <ac:cxnSpMk id="56" creationId="{E04D26F6-9B08-DA14-4500-1A74FF3CF0A9}"/>
          </ac:cxnSpMkLst>
        </pc:cxnChg>
        <pc:cxnChg chg="del">
          <ac:chgData name="KARINA LUNA MARTINEZ" userId="82bd43ad-f19c-47b6-a940-36d3fe2d229b" providerId="ADAL" clId="{75E40B3F-C8B5-47BC-B139-3C7C70B5DAEE}" dt="2025-11-14T00:47:26.603" v="488" actId="478"/>
          <ac:cxnSpMkLst>
            <pc:docMk/>
            <pc:sldMk cId="1336250741" sldId="285"/>
            <ac:cxnSpMk id="57" creationId="{CC224642-B898-4B8C-25BF-067FAEF20227}"/>
          </ac:cxnSpMkLst>
        </pc:cxnChg>
        <pc:cxnChg chg="del">
          <ac:chgData name="KARINA LUNA MARTINEZ" userId="82bd43ad-f19c-47b6-a940-36d3fe2d229b" providerId="ADAL" clId="{75E40B3F-C8B5-47BC-B139-3C7C70B5DAEE}" dt="2025-11-14T00:47:26.603" v="488" actId="478"/>
          <ac:cxnSpMkLst>
            <pc:docMk/>
            <pc:sldMk cId="1336250741" sldId="285"/>
            <ac:cxnSpMk id="61" creationId="{7271768C-97E7-6B85-D66E-64CE0368C6F0}"/>
          </ac:cxnSpMkLst>
        </pc:cxnChg>
        <pc:cxnChg chg="del">
          <ac:chgData name="KARINA LUNA MARTINEZ" userId="82bd43ad-f19c-47b6-a940-36d3fe2d229b" providerId="ADAL" clId="{75E40B3F-C8B5-47BC-B139-3C7C70B5DAEE}" dt="2025-11-14T00:47:26.603" v="488" actId="478"/>
          <ac:cxnSpMkLst>
            <pc:docMk/>
            <pc:sldMk cId="1336250741" sldId="285"/>
            <ac:cxnSpMk id="62" creationId="{226C661E-A6A7-6D15-985A-407293CAFDF5}"/>
          </ac:cxnSpMkLst>
        </pc:cxnChg>
        <pc:cxnChg chg="del">
          <ac:chgData name="KARINA LUNA MARTINEZ" userId="82bd43ad-f19c-47b6-a940-36d3fe2d229b" providerId="ADAL" clId="{75E40B3F-C8B5-47BC-B139-3C7C70B5DAEE}" dt="2025-11-14T00:47:26.603" v="488" actId="478"/>
          <ac:cxnSpMkLst>
            <pc:docMk/>
            <pc:sldMk cId="1336250741" sldId="285"/>
            <ac:cxnSpMk id="63" creationId="{B29F6928-13D6-1F6B-E012-462903E84373}"/>
          </ac:cxnSpMkLst>
        </pc:cxnChg>
        <pc:cxnChg chg="del">
          <ac:chgData name="KARINA LUNA MARTINEZ" userId="82bd43ad-f19c-47b6-a940-36d3fe2d229b" providerId="ADAL" clId="{75E40B3F-C8B5-47BC-B139-3C7C70B5DAEE}" dt="2025-11-14T00:47:26.603" v="488" actId="478"/>
          <ac:cxnSpMkLst>
            <pc:docMk/>
            <pc:sldMk cId="1336250741" sldId="285"/>
            <ac:cxnSpMk id="65" creationId="{695C69BA-92F9-9C16-A13C-72175783C93A}"/>
          </ac:cxnSpMkLst>
        </pc:cxnChg>
        <pc:cxnChg chg="del">
          <ac:chgData name="KARINA LUNA MARTINEZ" userId="82bd43ad-f19c-47b6-a940-36d3fe2d229b" providerId="ADAL" clId="{75E40B3F-C8B5-47BC-B139-3C7C70B5DAEE}" dt="2025-11-14T00:47:26.603" v="488" actId="478"/>
          <ac:cxnSpMkLst>
            <pc:docMk/>
            <pc:sldMk cId="1336250741" sldId="285"/>
            <ac:cxnSpMk id="72" creationId="{A4129F31-3404-8604-4463-D4B7E954CA26}"/>
          </ac:cxnSpMkLst>
        </pc:cxnChg>
        <pc:cxnChg chg="del">
          <ac:chgData name="KARINA LUNA MARTINEZ" userId="82bd43ad-f19c-47b6-a940-36d3fe2d229b" providerId="ADAL" clId="{75E40B3F-C8B5-47BC-B139-3C7C70B5DAEE}" dt="2025-11-14T00:47:26.603" v="488" actId="478"/>
          <ac:cxnSpMkLst>
            <pc:docMk/>
            <pc:sldMk cId="1336250741" sldId="285"/>
            <ac:cxnSpMk id="73" creationId="{0E0987FE-220F-8841-FD2B-A12C2C9C2BC4}"/>
          </ac:cxnSpMkLst>
        </pc:cxnChg>
        <pc:cxnChg chg="del">
          <ac:chgData name="KARINA LUNA MARTINEZ" userId="82bd43ad-f19c-47b6-a940-36d3fe2d229b" providerId="ADAL" clId="{75E40B3F-C8B5-47BC-B139-3C7C70B5DAEE}" dt="2025-11-14T00:47:26.603" v="488" actId="478"/>
          <ac:cxnSpMkLst>
            <pc:docMk/>
            <pc:sldMk cId="1336250741" sldId="285"/>
            <ac:cxnSpMk id="77" creationId="{7E3C3A0E-AFB2-7F9B-9A85-7C026E35A4B8}"/>
          </ac:cxnSpMkLst>
        </pc:cxnChg>
        <pc:cxnChg chg="del">
          <ac:chgData name="KARINA LUNA MARTINEZ" userId="82bd43ad-f19c-47b6-a940-36d3fe2d229b" providerId="ADAL" clId="{75E40B3F-C8B5-47BC-B139-3C7C70B5DAEE}" dt="2025-11-14T00:47:26.603" v="488" actId="478"/>
          <ac:cxnSpMkLst>
            <pc:docMk/>
            <pc:sldMk cId="1336250741" sldId="285"/>
            <ac:cxnSpMk id="80" creationId="{6145DD0C-5E1B-7E22-694F-CA2E502B6BB5}"/>
          </ac:cxnSpMkLst>
        </pc:cxnChg>
      </pc:sldChg>
      <pc:sldChg chg="add ord">
        <pc:chgData name="KARINA LUNA MARTINEZ" userId="82bd43ad-f19c-47b6-a940-36d3fe2d229b" providerId="ADAL" clId="{75E40B3F-C8B5-47BC-B139-3C7C70B5DAEE}" dt="2025-11-14T01:07:52.587" v="940"/>
        <pc:sldMkLst>
          <pc:docMk/>
          <pc:sldMk cId="210436041" sldId="286"/>
        </pc:sldMkLst>
      </pc:sldChg>
      <pc:sldChg chg="addSp delSp modSp add mod ord">
        <pc:chgData name="KARINA LUNA MARTINEZ" userId="82bd43ad-f19c-47b6-a940-36d3fe2d229b" providerId="ADAL" clId="{75E40B3F-C8B5-47BC-B139-3C7C70B5DAEE}" dt="2025-11-14T01:07:52.587" v="940"/>
        <pc:sldMkLst>
          <pc:docMk/>
          <pc:sldMk cId="2114580817" sldId="287"/>
        </pc:sldMkLst>
        <pc:spChg chg="mod">
          <ac:chgData name="KARINA LUNA MARTINEZ" userId="82bd43ad-f19c-47b6-a940-36d3fe2d229b" providerId="ADAL" clId="{75E40B3F-C8B5-47BC-B139-3C7C70B5DAEE}" dt="2025-11-14T00:55:12.991" v="843" actId="1076"/>
          <ac:spMkLst>
            <pc:docMk/>
            <pc:sldMk cId="2114580817" sldId="287"/>
            <ac:spMk id="2" creationId="{00000000-0000-0000-0000-000000000000}"/>
          </ac:spMkLst>
        </pc:spChg>
        <pc:spChg chg="del mod">
          <ac:chgData name="KARINA LUNA MARTINEZ" userId="82bd43ad-f19c-47b6-a940-36d3fe2d229b" providerId="ADAL" clId="{75E40B3F-C8B5-47BC-B139-3C7C70B5DAEE}" dt="2025-11-14T00:53:15.922" v="653"/>
          <ac:spMkLst>
            <pc:docMk/>
            <pc:sldMk cId="2114580817" sldId="287"/>
            <ac:spMk id="3" creationId="{5BF06F83-6AB9-2CDF-6CFA-11F5FDA960AD}"/>
          </ac:spMkLst>
        </pc:spChg>
        <pc:spChg chg="add mod">
          <ac:chgData name="KARINA LUNA MARTINEZ" userId="82bd43ad-f19c-47b6-a940-36d3fe2d229b" providerId="ADAL" clId="{75E40B3F-C8B5-47BC-B139-3C7C70B5DAEE}" dt="2025-11-14T00:55:37.999" v="850" actId="113"/>
          <ac:spMkLst>
            <pc:docMk/>
            <pc:sldMk cId="2114580817" sldId="287"/>
            <ac:spMk id="4" creationId="{BE9185D2-E389-3246-7946-8C98EB9F1099}"/>
          </ac:spMkLst>
        </pc:spChg>
        <pc:spChg chg="mod">
          <ac:chgData name="KARINA LUNA MARTINEZ" userId="82bd43ad-f19c-47b6-a940-36d3fe2d229b" providerId="ADAL" clId="{75E40B3F-C8B5-47BC-B139-3C7C70B5DAEE}" dt="2025-11-14T00:53:25.630" v="664" actId="20577"/>
          <ac:spMkLst>
            <pc:docMk/>
            <pc:sldMk cId="2114580817" sldId="287"/>
            <ac:spMk id="13" creationId="{00000000-0000-0000-0000-000000000000}"/>
          </ac:spMkLst>
        </pc:spChg>
      </pc:sldChg>
      <pc:sldChg chg="addSp modSp add mod">
        <pc:chgData name="KARINA LUNA MARTINEZ" userId="82bd43ad-f19c-47b6-a940-36d3fe2d229b" providerId="ADAL" clId="{75E40B3F-C8B5-47BC-B139-3C7C70B5DAEE}" dt="2025-11-14T01:01:18.686" v="899" actId="20577"/>
        <pc:sldMkLst>
          <pc:docMk/>
          <pc:sldMk cId="750243720" sldId="288"/>
        </pc:sldMkLst>
        <pc:spChg chg="add mod">
          <ac:chgData name="KARINA LUNA MARTINEZ" userId="82bd43ad-f19c-47b6-a940-36d3fe2d229b" providerId="ADAL" clId="{75E40B3F-C8B5-47BC-B139-3C7C70B5DAEE}" dt="2025-11-14T01:01:18.686" v="899" actId="20577"/>
          <ac:spMkLst>
            <pc:docMk/>
            <pc:sldMk cId="750243720" sldId="288"/>
            <ac:spMk id="3" creationId="{A754E9FE-32F5-004D-B5A0-95C4D2EEE284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4" creationId="{65C40F7A-8681-BA13-E267-7EFE83E87AAF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5" creationId="{209F9E85-BAF9-BDFF-E82B-3CF30A925A10}"/>
          </ac:spMkLst>
        </pc:spChg>
        <pc:spChg chg="mod">
          <ac:chgData name="KARINA LUNA MARTINEZ" userId="82bd43ad-f19c-47b6-a940-36d3fe2d229b" providerId="ADAL" clId="{75E40B3F-C8B5-47BC-B139-3C7C70B5DAEE}" dt="2025-11-14T00:59:14.574" v="878" actId="20577"/>
          <ac:spMkLst>
            <pc:docMk/>
            <pc:sldMk cId="750243720" sldId="288"/>
            <ac:spMk id="13" creationId="{00000000-0000-0000-0000-000000000000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14" creationId="{C9DE3B70-1EB8-2581-C38A-D9FB48421FD9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16" creationId="{7F52CEF5-0D3C-F299-0D7C-CA420ABDA9AA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19" creationId="{793EDAB3-7F70-0F98-91F7-D1B8458893DF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20" creationId="{9534641B-CC0E-4CCC-E005-B94121F2C914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21" creationId="{17F5AE15-8046-8735-3E64-6EDA1B07B088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25" creationId="{309610E6-1A30-46BD-0C13-19219F31B8D4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27" creationId="{746DD0E7-FC61-AC7F-6EB8-E9CC4CDA3295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28" creationId="{239B1284-EEA0-5519-9D09-9B2FCFB790A5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29" creationId="{B338EE51-0A75-D291-F9D5-F4D1AC13A85C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30" creationId="{374CC16B-2295-FA63-54CC-32ABEAA3A607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31" creationId="{F7B5B461-C067-A1FD-4C11-0F780A1D8D42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35" creationId="{36963821-7DAD-E5F5-8589-D44ABA4B3A3C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39" creationId="{684EAD8A-DCFF-2A2E-482E-40899F843545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40" creationId="{DC0FC74B-CEDD-9D38-7BB5-D948F9135084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41" creationId="{19C30850-EF0C-6E55-E013-9B1D3FCF5019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43" creationId="{6324E17E-4134-62A0-7E92-D33D8BC3690F}"/>
          </ac:spMkLst>
        </pc:spChg>
        <pc:spChg chg="add mod">
          <ac:chgData name="KARINA LUNA MARTINEZ" userId="82bd43ad-f19c-47b6-a940-36d3fe2d229b" providerId="ADAL" clId="{75E40B3F-C8B5-47BC-B139-3C7C70B5DAEE}" dt="2025-11-14T00:59:00.710" v="863" actId="1076"/>
          <ac:spMkLst>
            <pc:docMk/>
            <pc:sldMk cId="750243720" sldId="288"/>
            <ac:spMk id="46" creationId="{69EFC2EF-680E-F746-7C26-EAB88AE4300B}"/>
          </ac:spMkLst>
        </pc:spChg>
        <pc:picChg chg="add mod">
          <ac:chgData name="KARINA LUNA MARTINEZ" userId="82bd43ad-f19c-47b6-a940-36d3fe2d229b" providerId="ADAL" clId="{75E40B3F-C8B5-47BC-B139-3C7C70B5DAEE}" dt="2025-11-14T00:59:00.710" v="863" actId="1076"/>
          <ac:picMkLst>
            <pc:docMk/>
            <pc:sldMk cId="750243720" sldId="288"/>
            <ac:picMk id="44" creationId="{7DC647D1-6811-E287-78B7-BE0694705485}"/>
          </ac:picMkLst>
        </pc:picChg>
        <pc:cxnChg chg="add mod">
          <ac:chgData name="KARINA LUNA MARTINEZ" userId="82bd43ad-f19c-47b6-a940-36d3fe2d229b" providerId="ADAL" clId="{75E40B3F-C8B5-47BC-B139-3C7C70B5DAEE}" dt="2025-11-14T00:59:00.710" v="863" actId="1076"/>
          <ac:cxnSpMkLst>
            <pc:docMk/>
            <pc:sldMk cId="750243720" sldId="288"/>
            <ac:cxnSpMk id="17" creationId="{237284A1-9586-AC78-B8BD-16A931700F79}"/>
          </ac:cxnSpMkLst>
        </pc:cxnChg>
        <pc:cxnChg chg="add mod">
          <ac:chgData name="KARINA LUNA MARTINEZ" userId="82bd43ad-f19c-47b6-a940-36d3fe2d229b" providerId="ADAL" clId="{75E40B3F-C8B5-47BC-B139-3C7C70B5DAEE}" dt="2025-11-14T00:59:00.710" v="863" actId="1076"/>
          <ac:cxnSpMkLst>
            <pc:docMk/>
            <pc:sldMk cId="750243720" sldId="288"/>
            <ac:cxnSpMk id="18" creationId="{C0670518-5847-A8C7-1BEB-9CF798F52EA5}"/>
          </ac:cxnSpMkLst>
        </pc:cxnChg>
        <pc:cxnChg chg="add mod">
          <ac:chgData name="KARINA LUNA MARTINEZ" userId="82bd43ad-f19c-47b6-a940-36d3fe2d229b" providerId="ADAL" clId="{75E40B3F-C8B5-47BC-B139-3C7C70B5DAEE}" dt="2025-11-14T00:59:00.710" v="863" actId="1076"/>
          <ac:cxnSpMkLst>
            <pc:docMk/>
            <pc:sldMk cId="750243720" sldId="288"/>
            <ac:cxnSpMk id="22" creationId="{6D2434E9-1397-4F43-ACC6-85F277934492}"/>
          </ac:cxnSpMkLst>
        </pc:cxnChg>
        <pc:cxnChg chg="add mod">
          <ac:chgData name="KARINA LUNA MARTINEZ" userId="82bd43ad-f19c-47b6-a940-36d3fe2d229b" providerId="ADAL" clId="{75E40B3F-C8B5-47BC-B139-3C7C70B5DAEE}" dt="2025-11-14T00:59:00.710" v="863" actId="1076"/>
          <ac:cxnSpMkLst>
            <pc:docMk/>
            <pc:sldMk cId="750243720" sldId="288"/>
            <ac:cxnSpMk id="23" creationId="{98ABCC82-7F8B-9E8E-6940-49B0AC16085E}"/>
          </ac:cxnSpMkLst>
        </pc:cxnChg>
        <pc:cxnChg chg="add mod">
          <ac:chgData name="KARINA LUNA MARTINEZ" userId="82bd43ad-f19c-47b6-a940-36d3fe2d229b" providerId="ADAL" clId="{75E40B3F-C8B5-47BC-B139-3C7C70B5DAEE}" dt="2025-11-14T00:59:00.710" v="863" actId="1076"/>
          <ac:cxnSpMkLst>
            <pc:docMk/>
            <pc:sldMk cId="750243720" sldId="288"/>
            <ac:cxnSpMk id="24" creationId="{4AE49953-1BDB-F305-1B0B-68F3B84E9185}"/>
          </ac:cxnSpMkLst>
        </pc:cxnChg>
        <pc:cxnChg chg="add mod">
          <ac:chgData name="KARINA LUNA MARTINEZ" userId="82bd43ad-f19c-47b6-a940-36d3fe2d229b" providerId="ADAL" clId="{75E40B3F-C8B5-47BC-B139-3C7C70B5DAEE}" dt="2025-11-14T00:59:00.710" v="863" actId="1076"/>
          <ac:cxnSpMkLst>
            <pc:docMk/>
            <pc:sldMk cId="750243720" sldId="288"/>
            <ac:cxnSpMk id="26" creationId="{BFD62109-A128-5862-67BC-7411354FA115}"/>
          </ac:cxnSpMkLst>
        </pc:cxnChg>
        <pc:cxnChg chg="add mod">
          <ac:chgData name="KARINA LUNA MARTINEZ" userId="82bd43ad-f19c-47b6-a940-36d3fe2d229b" providerId="ADAL" clId="{75E40B3F-C8B5-47BC-B139-3C7C70B5DAEE}" dt="2025-11-14T00:59:00.710" v="863" actId="1076"/>
          <ac:cxnSpMkLst>
            <pc:docMk/>
            <pc:sldMk cId="750243720" sldId="288"/>
            <ac:cxnSpMk id="37" creationId="{2DBA70C1-9EC9-8DEC-6914-96FE613C2FC1}"/>
          </ac:cxnSpMkLst>
        </pc:cxnChg>
        <pc:cxnChg chg="add mod">
          <ac:chgData name="KARINA LUNA MARTINEZ" userId="82bd43ad-f19c-47b6-a940-36d3fe2d229b" providerId="ADAL" clId="{75E40B3F-C8B5-47BC-B139-3C7C70B5DAEE}" dt="2025-11-14T00:59:00.710" v="863" actId="1076"/>
          <ac:cxnSpMkLst>
            <pc:docMk/>
            <pc:sldMk cId="750243720" sldId="288"/>
            <ac:cxnSpMk id="38" creationId="{BC5E5634-59A6-DB0C-021F-1B3139BAE566}"/>
          </ac:cxnSpMkLst>
        </pc:cxnChg>
        <pc:cxnChg chg="add mod">
          <ac:chgData name="KARINA LUNA MARTINEZ" userId="82bd43ad-f19c-47b6-a940-36d3fe2d229b" providerId="ADAL" clId="{75E40B3F-C8B5-47BC-B139-3C7C70B5DAEE}" dt="2025-11-14T00:59:00.710" v="863" actId="1076"/>
          <ac:cxnSpMkLst>
            <pc:docMk/>
            <pc:sldMk cId="750243720" sldId="288"/>
            <ac:cxnSpMk id="42" creationId="{EC3D9CCC-5928-C330-C3B6-D05AE8FC45E9}"/>
          </ac:cxnSpMkLst>
        </pc:cxnChg>
        <pc:cxnChg chg="add mod">
          <ac:chgData name="KARINA LUNA MARTINEZ" userId="82bd43ad-f19c-47b6-a940-36d3fe2d229b" providerId="ADAL" clId="{75E40B3F-C8B5-47BC-B139-3C7C70B5DAEE}" dt="2025-11-14T00:59:00.710" v="863" actId="1076"/>
          <ac:cxnSpMkLst>
            <pc:docMk/>
            <pc:sldMk cId="750243720" sldId="288"/>
            <ac:cxnSpMk id="45" creationId="{4C7C0A07-495A-B9D7-1B14-32941D6ED355}"/>
          </ac:cxnSpMkLst>
        </pc:cxnChg>
      </pc:sldChg>
      <pc:sldChg chg="addSp delSp modSp add mod">
        <pc:chgData name="KARINA LUNA MARTINEZ" userId="82bd43ad-f19c-47b6-a940-36d3fe2d229b" providerId="ADAL" clId="{75E40B3F-C8B5-47BC-B139-3C7C70B5DAEE}" dt="2025-11-14T01:01:02.898" v="898" actId="113"/>
        <pc:sldMkLst>
          <pc:docMk/>
          <pc:sldMk cId="3021543234" sldId="289"/>
        </pc:sldMkLst>
        <pc:spChg chg="mod">
          <ac:chgData name="KARINA LUNA MARTINEZ" userId="82bd43ad-f19c-47b6-a940-36d3fe2d229b" providerId="ADAL" clId="{75E40B3F-C8B5-47BC-B139-3C7C70B5DAEE}" dt="2025-11-14T01:01:02.898" v="898" actId="113"/>
          <ac:spMkLst>
            <pc:docMk/>
            <pc:sldMk cId="3021543234" sldId="289"/>
            <ac:spMk id="3" creationId="{A754E9FE-32F5-004D-B5A0-95C4D2EEE284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4" creationId="{65C40F7A-8681-BA13-E267-7EFE83E87AAF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5" creationId="{209F9E85-BAF9-BDFF-E82B-3CF30A925A10}"/>
          </ac:spMkLst>
        </pc:spChg>
        <pc:spChg chg="mod">
          <ac:chgData name="KARINA LUNA MARTINEZ" userId="82bd43ad-f19c-47b6-a940-36d3fe2d229b" providerId="ADAL" clId="{75E40B3F-C8B5-47BC-B139-3C7C70B5DAEE}" dt="2025-11-14T01:00:39.121" v="891" actId="20577"/>
          <ac:spMkLst>
            <pc:docMk/>
            <pc:sldMk cId="3021543234" sldId="289"/>
            <ac:spMk id="13" creationId="{00000000-0000-0000-0000-000000000000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14" creationId="{C9DE3B70-1EB8-2581-C38A-D9FB48421FD9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16" creationId="{7F52CEF5-0D3C-F299-0D7C-CA420ABDA9AA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19" creationId="{793EDAB3-7F70-0F98-91F7-D1B8458893DF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20" creationId="{9534641B-CC0E-4CCC-E005-B94121F2C914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21" creationId="{17F5AE15-8046-8735-3E64-6EDA1B07B088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25" creationId="{309610E6-1A30-46BD-0C13-19219F31B8D4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27" creationId="{746DD0E7-FC61-AC7F-6EB8-E9CC4CDA3295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28" creationId="{239B1284-EEA0-5519-9D09-9B2FCFB790A5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29" creationId="{B338EE51-0A75-D291-F9D5-F4D1AC13A85C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30" creationId="{374CC16B-2295-FA63-54CC-32ABEAA3A607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31" creationId="{F7B5B461-C067-A1FD-4C11-0F780A1D8D42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35" creationId="{36963821-7DAD-E5F5-8589-D44ABA4B3A3C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39" creationId="{684EAD8A-DCFF-2A2E-482E-40899F843545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40" creationId="{DC0FC74B-CEDD-9D38-7BB5-D948F9135084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41" creationId="{19C30850-EF0C-6E55-E013-9B1D3FCF5019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43" creationId="{6324E17E-4134-62A0-7E92-D33D8BC3690F}"/>
          </ac:spMkLst>
        </pc:spChg>
        <pc:spChg chg="del">
          <ac:chgData name="KARINA LUNA MARTINEZ" userId="82bd43ad-f19c-47b6-a940-36d3fe2d229b" providerId="ADAL" clId="{75E40B3F-C8B5-47BC-B139-3C7C70B5DAEE}" dt="2025-11-14T00:59:22.160" v="880" actId="478"/>
          <ac:spMkLst>
            <pc:docMk/>
            <pc:sldMk cId="3021543234" sldId="289"/>
            <ac:spMk id="46" creationId="{69EFC2EF-680E-F746-7C26-EAB88AE4300B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47" creationId="{B5D8422D-96D3-4A0C-2CC2-1B9D638C209F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48" creationId="{20DAB7D9-FCEF-AEF2-83E8-6C3FF205AF15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49" creationId="{0E0202D9-6795-3D39-9CF0-EB1481730DB4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50" creationId="{CF157CA7-7532-3A6C-9346-16633D9A3AA9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53" creationId="{1E2EDCF4-0200-E676-7A13-09FC930C56C5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54" creationId="{6FD37A08-662A-6E0D-1D95-492BCD063565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55" creationId="{D4DA01EF-09EB-832D-80EC-1376D688E896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59" creationId="{3AE2F3D3-5812-CE83-154F-2D71CD767D34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61" creationId="{7AA87B10-FA7A-8FC6-362F-E29570297E07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62" creationId="{7D8FE5B6-0604-6D31-52B7-309A939E9A25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63" creationId="{0707E5E8-D697-03C4-4861-B3B5C4BF5240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64" creationId="{50AD44A3-66AA-3E6B-CA11-3B13464477E1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65" creationId="{6B60379D-8D06-AB1D-54AE-D91926EF8255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68" creationId="{520B1677-AC04-CC2B-786E-5BE7BF651438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69" creationId="{9DE3D060-3996-3576-DBEE-03404310AE66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71" creationId="{33B99C23-24FC-4FD9-C8F0-5A4EFA89A08A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74" creationId="{50BFC199-E46E-AE0E-8D54-B55FAB3B6DDB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75" creationId="{0BBE20D0-47AB-006F-997B-AF4026482818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76" creationId="{F0914EAF-4FC3-A3B5-0B94-770157A2FFCE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77" creationId="{EE9A8435-4088-6A62-6B96-BFA4C1BDCB84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78" creationId="{204F49B8-7B63-812E-9957-8AA41EA2033F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79" creationId="{581DB5F0-61A3-E26C-D37D-F99C7AC152F8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80" creationId="{3E17232B-EF34-A117-2F13-556B071830ED}"/>
          </ac:spMkLst>
        </pc:spChg>
        <pc:spChg chg="add mod">
          <ac:chgData name="KARINA LUNA MARTINEZ" userId="82bd43ad-f19c-47b6-a940-36d3fe2d229b" providerId="ADAL" clId="{75E40B3F-C8B5-47BC-B139-3C7C70B5DAEE}" dt="2025-11-14T01:00:50.322" v="894" actId="1076"/>
          <ac:spMkLst>
            <pc:docMk/>
            <pc:sldMk cId="3021543234" sldId="289"/>
            <ac:spMk id="81" creationId="{998D21EB-6B31-15E9-1B67-329DAA1938F4}"/>
          </ac:spMkLst>
        </pc:spChg>
        <pc:picChg chg="del">
          <ac:chgData name="KARINA LUNA MARTINEZ" userId="82bd43ad-f19c-47b6-a940-36d3fe2d229b" providerId="ADAL" clId="{75E40B3F-C8B5-47BC-B139-3C7C70B5DAEE}" dt="2025-11-14T00:59:22.160" v="880" actId="478"/>
          <ac:picMkLst>
            <pc:docMk/>
            <pc:sldMk cId="3021543234" sldId="289"/>
            <ac:picMk id="44" creationId="{7DC647D1-6811-E287-78B7-BE0694705485}"/>
          </ac:picMkLst>
        </pc:picChg>
        <pc:picChg chg="add mod">
          <ac:chgData name="KARINA LUNA MARTINEZ" userId="82bd43ad-f19c-47b6-a940-36d3fe2d229b" providerId="ADAL" clId="{75E40B3F-C8B5-47BC-B139-3C7C70B5DAEE}" dt="2025-11-14T01:00:50.322" v="894" actId="1076"/>
          <ac:picMkLst>
            <pc:docMk/>
            <pc:sldMk cId="3021543234" sldId="289"/>
            <ac:picMk id="72" creationId="{6612FBE5-031E-2642-0228-52D7D281F899}"/>
          </ac:picMkLst>
        </pc:picChg>
        <pc:cxnChg chg="del">
          <ac:chgData name="KARINA LUNA MARTINEZ" userId="82bd43ad-f19c-47b6-a940-36d3fe2d229b" providerId="ADAL" clId="{75E40B3F-C8B5-47BC-B139-3C7C70B5DAEE}" dt="2025-11-14T00:59:22.160" v="880" actId="478"/>
          <ac:cxnSpMkLst>
            <pc:docMk/>
            <pc:sldMk cId="3021543234" sldId="289"/>
            <ac:cxnSpMk id="17" creationId="{237284A1-9586-AC78-B8BD-16A931700F79}"/>
          </ac:cxnSpMkLst>
        </pc:cxnChg>
        <pc:cxnChg chg="del">
          <ac:chgData name="KARINA LUNA MARTINEZ" userId="82bd43ad-f19c-47b6-a940-36d3fe2d229b" providerId="ADAL" clId="{75E40B3F-C8B5-47BC-B139-3C7C70B5DAEE}" dt="2025-11-14T00:59:22.160" v="880" actId="478"/>
          <ac:cxnSpMkLst>
            <pc:docMk/>
            <pc:sldMk cId="3021543234" sldId="289"/>
            <ac:cxnSpMk id="18" creationId="{C0670518-5847-A8C7-1BEB-9CF798F52EA5}"/>
          </ac:cxnSpMkLst>
        </pc:cxnChg>
        <pc:cxnChg chg="del">
          <ac:chgData name="KARINA LUNA MARTINEZ" userId="82bd43ad-f19c-47b6-a940-36d3fe2d229b" providerId="ADAL" clId="{75E40B3F-C8B5-47BC-B139-3C7C70B5DAEE}" dt="2025-11-14T00:59:22.160" v="880" actId="478"/>
          <ac:cxnSpMkLst>
            <pc:docMk/>
            <pc:sldMk cId="3021543234" sldId="289"/>
            <ac:cxnSpMk id="22" creationId="{6D2434E9-1397-4F43-ACC6-85F277934492}"/>
          </ac:cxnSpMkLst>
        </pc:cxnChg>
        <pc:cxnChg chg="del">
          <ac:chgData name="KARINA LUNA MARTINEZ" userId="82bd43ad-f19c-47b6-a940-36d3fe2d229b" providerId="ADAL" clId="{75E40B3F-C8B5-47BC-B139-3C7C70B5DAEE}" dt="2025-11-14T00:59:22.160" v="880" actId="478"/>
          <ac:cxnSpMkLst>
            <pc:docMk/>
            <pc:sldMk cId="3021543234" sldId="289"/>
            <ac:cxnSpMk id="23" creationId="{98ABCC82-7F8B-9E8E-6940-49B0AC16085E}"/>
          </ac:cxnSpMkLst>
        </pc:cxnChg>
        <pc:cxnChg chg="del">
          <ac:chgData name="KARINA LUNA MARTINEZ" userId="82bd43ad-f19c-47b6-a940-36d3fe2d229b" providerId="ADAL" clId="{75E40B3F-C8B5-47BC-B139-3C7C70B5DAEE}" dt="2025-11-14T00:59:22.160" v="880" actId="478"/>
          <ac:cxnSpMkLst>
            <pc:docMk/>
            <pc:sldMk cId="3021543234" sldId="289"/>
            <ac:cxnSpMk id="24" creationId="{4AE49953-1BDB-F305-1B0B-68F3B84E9185}"/>
          </ac:cxnSpMkLst>
        </pc:cxnChg>
        <pc:cxnChg chg="del">
          <ac:chgData name="KARINA LUNA MARTINEZ" userId="82bd43ad-f19c-47b6-a940-36d3fe2d229b" providerId="ADAL" clId="{75E40B3F-C8B5-47BC-B139-3C7C70B5DAEE}" dt="2025-11-14T00:59:22.160" v="880" actId="478"/>
          <ac:cxnSpMkLst>
            <pc:docMk/>
            <pc:sldMk cId="3021543234" sldId="289"/>
            <ac:cxnSpMk id="26" creationId="{BFD62109-A128-5862-67BC-7411354FA115}"/>
          </ac:cxnSpMkLst>
        </pc:cxnChg>
        <pc:cxnChg chg="del">
          <ac:chgData name="KARINA LUNA MARTINEZ" userId="82bd43ad-f19c-47b6-a940-36d3fe2d229b" providerId="ADAL" clId="{75E40B3F-C8B5-47BC-B139-3C7C70B5DAEE}" dt="2025-11-14T00:59:22.160" v="880" actId="478"/>
          <ac:cxnSpMkLst>
            <pc:docMk/>
            <pc:sldMk cId="3021543234" sldId="289"/>
            <ac:cxnSpMk id="37" creationId="{2DBA70C1-9EC9-8DEC-6914-96FE613C2FC1}"/>
          </ac:cxnSpMkLst>
        </pc:cxnChg>
        <pc:cxnChg chg="del">
          <ac:chgData name="KARINA LUNA MARTINEZ" userId="82bd43ad-f19c-47b6-a940-36d3fe2d229b" providerId="ADAL" clId="{75E40B3F-C8B5-47BC-B139-3C7C70B5DAEE}" dt="2025-11-14T00:59:22.160" v="880" actId="478"/>
          <ac:cxnSpMkLst>
            <pc:docMk/>
            <pc:sldMk cId="3021543234" sldId="289"/>
            <ac:cxnSpMk id="38" creationId="{BC5E5634-59A6-DB0C-021F-1B3139BAE566}"/>
          </ac:cxnSpMkLst>
        </pc:cxnChg>
        <pc:cxnChg chg="del">
          <ac:chgData name="KARINA LUNA MARTINEZ" userId="82bd43ad-f19c-47b6-a940-36d3fe2d229b" providerId="ADAL" clId="{75E40B3F-C8B5-47BC-B139-3C7C70B5DAEE}" dt="2025-11-14T00:59:22.160" v="880" actId="478"/>
          <ac:cxnSpMkLst>
            <pc:docMk/>
            <pc:sldMk cId="3021543234" sldId="289"/>
            <ac:cxnSpMk id="42" creationId="{EC3D9CCC-5928-C330-C3B6-D05AE8FC45E9}"/>
          </ac:cxnSpMkLst>
        </pc:cxnChg>
        <pc:cxnChg chg="del">
          <ac:chgData name="KARINA LUNA MARTINEZ" userId="82bd43ad-f19c-47b6-a940-36d3fe2d229b" providerId="ADAL" clId="{75E40B3F-C8B5-47BC-B139-3C7C70B5DAEE}" dt="2025-11-14T00:59:22.160" v="880" actId="478"/>
          <ac:cxnSpMkLst>
            <pc:docMk/>
            <pc:sldMk cId="3021543234" sldId="289"/>
            <ac:cxnSpMk id="45" creationId="{4C7C0A07-495A-B9D7-1B14-32941D6ED355}"/>
          </ac:cxnSpMkLst>
        </pc:cxnChg>
        <pc:cxnChg chg="add mod">
          <ac:chgData name="KARINA LUNA MARTINEZ" userId="82bd43ad-f19c-47b6-a940-36d3fe2d229b" providerId="ADAL" clId="{75E40B3F-C8B5-47BC-B139-3C7C70B5DAEE}" dt="2025-11-14T01:00:50.322" v="894" actId="1076"/>
          <ac:cxnSpMkLst>
            <pc:docMk/>
            <pc:sldMk cId="3021543234" sldId="289"/>
            <ac:cxnSpMk id="51" creationId="{51E16FB8-F6F0-8535-623E-4BEAB6F9064A}"/>
          </ac:cxnSpMkLst>
        </pc:cxnChg>
        <pc:cxnChg chg="add mod">
          <ac:chgData name="KARINA LUNA MARTINEZ" userId="82bd43ad-f19c-47b6-a940-36d3fe2d229b" providerId="ADAL" clId="{75E40B3F-C8B5-47BC-B139-3C7C70B5DAEE}" dt="2025-11-14T01:00:50.322" v="894" actId="1076"/>
          <ac:cxnSpMkLst>
            <pc:docMk/>
            <pc:sldMk cId="3021543234" sldId="289"/>
            <ac:cxnSpMk id="52" creationId="{CF6FCEDF-D7C2-A0AC-A301-983DA7067989}"/>
          </ac:cxnSpMkLst>
        </pc:cxnChg>
        <pc:cxnChg chg="add mod">
          <ac:chgData name="KARINA LUNA MARTINEZ" userId="82bd43ad-f19c-47b6-a940-36d3fe2d229b" providerId="ADAL" clId="{75E40B3F-C8B5-47BC-B139-3C7C70B5DAEE}" dt="2025-11-14T01:00:50.322" v="894" actId="1076"/>
          <ac:cxnSpMkLst>
            <pc:docMk/>
            <pc:sldMk cId="3021543234" sldId="289"/>
            <ac:cxnSpMk id="56" creationId="{19B64FC4-31C4-E03A-7E23-331A29D5732B}"/>
          </ac:cxnSpMkLst>
        </pc:cxnChg>
        <pc:cxnChg chg="add mod">
          <ac:chgData name="KARINA LUNA MARTINEZ" userId="82bd43ad-f19c-47b6-a940-36d3fe2d229b" providerId="ADAL" clId="{75E40B3F-C8B5-47BC-B139-3C7C70B5DAEE}" dt="2025-11-14T01:00:50.322" v="894" actId="1076"/>
          <ac:cxnSpMkLst>
            <pc:docMk/>
            <pc:sldMk cId="3021543234" sldId="289"/>
            <ac:cxnSpMk id="57" creationId="{C408692B-7F16-E4E7-D1FA-A65366570CAC}"/>
          </ac:cxnSpMkLst>
        </pc:cxnChg>
        <pc:cxnChg chg="add mod">
          <ac:chgData name="KARINA LUNA MARTINEZ" userId="82bd43ad-f19c-47b6-a940-36d3fe2d229b" providerId="ADAL" clId="{75E40B3F-C8B5-47BC-B139-3C7C70B5DAEE}" dt="2025-11-14T01:00:50.322" v="894" actId="1076"/>
          <ac:cxnSpMkLst>
            <pc:docMk/>
            <pc:sldMk cId="3021543234" sldId="289"/>
            <ac:cxnSpMk id="58" creationId="{342326D6-1687-0192-9E73-FD2CA071CABE}"/>
          </ac:cxnSpMkLst>
        </pc:cxnChg>
        <pc:cxnChg chg="add mod">
          <ac:chgData name="KARINA LUNA MARTINEZ" userId="82bd43ad-f19c-47b6-a940-36d3fe2d229b" providerId="ADAL" clId="{75E40B3F-C8B5-47BC-B139-3C7C70B5DAEE}" dt="2025-11-14T01:00:50.322" v="894" actId="1076"/>
          <ac:cxnSpMkLst>
            <pc:docMk/>
            <pc:sldMk cId="3021543234" sldId="289"/>
            <ac:cxnSpMk id="60" creationId="{2895A7E2-17F4-8F68-A1B2-3ACB216407C2}"/>
          </ac:cxnSpMkLst>
        </pc:cxnChg>
        <pc:cxnChg chg="add mod">
          <ac:chgData name="KARINA LUNA MARTINEZ" userId="82bd43ad-f19c-47b6-a940-36d3fe2d229b" providerId="ADAL" clId="{75E40B3F-C8B5-47BC-B139-3C7C70B5DAEE}" dt="2025-11-14T01:00:50.322" v="894" actId="1076"/>
          <ac:cxnSpMkLst>
            <pc:docMk/>
            <pc:sldMk cId="3021543234" sldId="289"/>
            <ac:cxnSpMk id="66" creationId="{F9644CA2-C59C-0E33-6F3B-B2F85B98C3D6}"/>
          </ac:cxnSpMkLst>
        </pc:cxnChg>
        <pc:cxnChg chg="add mod">
          <ac:chgData name="KARINA LUNA MARTINEZ" userId="82bd43ad-f19c-47b6-a940-36d3fe2d229b" providerId="ADAL" clId="{75E40B3F-C8B5-47BC-B139-3C7C70B5DAEE}" dt="2025-11-14T01:00:50.322" v="894" actId="1076"/>
          <ac:cxnSpMkLst>
            <pc:docMk/>
            <pc:sldMk cId="3021543234" sldId="289"/>
            <ac:cxnSpMk id="67" creationId="{53E384DB-D1AF-1CF3-CE77-7FE0FA262ACF}"/>
          </ac:cxnSpMkLst>
        </pc:cxnChg>
        <pc:cxnChg chg="add mod">
          <ac:chgData name="KARINA LUNA MARTINEZ" userId="82bd43ad-f19c-47b6-a940-36d3fe2d229b" providerId="ADAL" clId="{75E40B3F-C8B5-47BC-B139-3C7C70B5DAEE}" dt="2025-11-14T01:00:50.322" v="894" actId="1076"/>
          <ac:cxnSpMkLst>
            <pc:docMk/>
            <pc:sldMk cId="3021543234" sldId="289"/>
            <ac:cxnSpMk id="70" creationId="{D1FBD93E-D3BA-EF06-084D-9A6A41A1E512}"/>
          </ac:cxnSpMkLst>
        </pc:cxnChg>
        <pc:cxnChg chg="add mod">
          <ac:chgData name="KARINA LUNA MARTINEZ" userId="82bd43ad-f19c-47b6-a940-36d3fe2d229b" providerId="ADAL" clId="{75E40B3F-C8B5-47BC-B139-3C7C70B5DAEE}" dt="2025-11-14T01:00:50.322" v="894" actId="1076"/>
          <ac:cxnSpMkLst>
            <pc:docMk/>
            <pc:sldMk cId="3021543234" sldId="289"/>
            <ac:cxnSpMk id="73" creationId="{66B2C118-9726-C7DB-395F-4A35F2D1E84C}"/>
          </ac:cxnSpMkLst>
        </pc:cxnChg>
      </pc:sldChg>
      <pc:sldChg chg="addSp delSp modSp add mod">
        <pc:chgData name="KARINA LUNA MARTINEZ" userId="82bd43ad-f19c-47b6-a940-36d3fe2d229b" providerId="ADAL" clId="{75E40B3F-C8B5-47BC-B139-3C7C70B5DAEE}" dt="2025-11-14T01:06:56.972" v="930" actId="20577"/>
        <pc:sldMkLst>
          <pc:docMk/>
          <pc:sldMk cId="3337806433" sldId="290"/>
        </pc:sldMkLst>
        <pc:spChg chg="mod">
          <ac:chgData name="KARINA LUNA MARTINEZ" userId="82bd43ad-f19c-47b6-a940-36d3fe2d229b" providerId="ADAL" clId="{75E40B3F-C8B5-47BC-B139-3C7C70B5DAEE}" dt="2025-11-14T01:05:07.086" v="905" actId="1076"/>
          <ac:spMkLst>
            <pc:docMk/>
            <pc:sldMk cId="3337806433" sldId="290"/>
            <ac:spMk id="2" creationId="{00000000-0000-0000-0000-000000000000}"/>
          </ac:spMkLst>
        </pc:spChg>
        <pc:spChg chg="mod">
          <ac:chgData name="KARINA LUNA MARTINEZ" userId="82bd43ad-f19c-47b6-a940-36d3fe2d229b" providerId="ADAL" clId="{75E40B3F-C8B5-47BC-B139-3C7C70B5DAEE}" dt="2025-11-14T01:06:56.972" v="930" actId="20577"/>
          <ac:spMkLst>
            <pc:docMk/>
            <pc:sldMk cId="3337806433" sldId="290"/>
            <ac:spMk id="3" creationId="{A754E9FE-32F5-004D-B5A0-95C4D2EEE284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4" creationId="{A6FC9732-8117-C5BB-304C-D3BE7F03640B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5" creationId="{11F7E9A2-B682-2E4B-0D6B-EB5D50940F3E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14" creationId="{E28B338B-08BC-CC8E-0032-B49846473A98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16" creationId="{4EC39AA1-5BB5-44F9-0370-B3DE30D97479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19" creationId="{627B1505-67D2-2F3F-598B-8F9F1B549D16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20" creationId="{4B3FD735-F2C2-EF6D-2215-9030033B2DA6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21" creationId="{85E2CD82-9061-7CD3-48B8-09D9016D89C9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26" creationId="{FF7FFBC7-D81E-A4ED-919A-4A7296360E5C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27" creationId="{1FD4276A-3598-A371-BDA7-29A39F061787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28" creationId="{98DDDA2B-6F76-B8E6-D37F-0B41EE3BD13C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29" creationId="{16824D2F-F624-ACCB-8F7C-652FC2581A4F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30" creationId="{FC17D8BF-EAF7-8AFE-3C35-479EF6D167C4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37" creationId="{FCB0A999-9153-FBCD-69A2-141242CA7867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38" creationId="{45C0E26D-B602-66F6-A1DC-203FE43AD459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40" creationId="{69301A6C-3119-4917-B720-10669E05A00A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43" creationId="{E46DDE16-5D6E-ABF0-4B97-E586923196CF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44" creationId="{288F1742-F124-D1F1-A563-7D178B56FFC5}"/>
          </ac:spMkLst>
        </pc:spChg>
        <pc:spChg chg="add mod">
          <ac:chgData name="KARINA LUNA MARTINEZ" userId="82bd43ad-f19c-47b6-a940-36d3fe2d229b" providerId="ADAL" clId="{75E40B3F-C8B5-47BC-B139-3C7C70B5DAEE}" dt="2025-11-14T01:05:57.780" v="915" actId="1076"/>
          <ac:spMkLst>
            <pc:docMk/>
            <pc:sldMk cId="3337806433" sldId="290"/>
            <ac:spMk id="45" creationId="{2F8A1EC6-5B91-3A91-CBC4-D8DD0EC74140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47" creationId="{B5D8422D-96D3-4A0C-2CC2-1B9D638C209F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48" creationId="{20DAB7D9-FCEF-AEF2-83E8-6C3FF205AF15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49" creationId="{0E0202D9-6795-3D39-9CF0-EB1481730DB4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50" creationId="{CF157CA7-7532-3A6C-9346-16633D9A3AA9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53" creationId="{1E2EDCF4-0200-E676-7A13-09FC930C56C5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54" creationId="{6FD37A08-662A-6E0D-1D95-492BCD063565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55" creationId="{D4DA01EF-09EB-832D-80EC-1376D688E896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59" creationId="{3AE2F3D3-5812-CE83-154F-2D71CD767D34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61" creationId="{7AA87B10-FA7A-8FC6-362F-E29570297E07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62" creationId="{7D8FE5B6-0604-6D31-52B7-309A939E9A25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63" creationId="{0707E5E8-D697-03C4-4861-B3B5C4BF5240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64" creationId="{50AD44A3-66AA-3E6B-CA11-3B13464477E1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65" creationId="{6B60379D-8D06-AB1D-54AE-D91926EF8255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68" creationId="{520B1677-AC04-CC2B-786E-5BE7BF651438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69" creationId="{9DE3D060-3996-3576-DBEE-03404310AE66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71" creationId="{33B99C23-24FC-4FD9-C8F0-5A4EFA89A08A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74" creationId="{50BFC199-E46E-AE0E-8D54-B55FAB3B6DDB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75" creationId="{0BBE20D0-47AB-006F-997B-AF4026482818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76" creationId="{F0914EAF-4FC3-A3B5-0B94-770157A2FFCE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77" creationId="{EE9A8435-4088-6A62-6B96-BFA4C1BDCB84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78" creationId="{204F49B8-7B63-812E-9957-8AA41EA2033F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79" creationId="{581DB5F0-61A3-E26C-D37D-F99C7AC152F8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80" creationId="{3E17232B-EF34-A117-2F13-556B071830ED}"/>
          </ac:spMkLst>
        </pc:spChg>
        <pc:spChg chg="del">
          <ac:chgData name="KARINA LUNA MARTINEZ" userId="82bd43ad-f19c-47b6-a940-36d3fe2d229b" providerId="ADAL" clId="{75E40B3F-C8B5-47BC-B139-3C7C70B5DAEE}" dt="2025-11-14T01:05:11.101" v="906" actId="478"/>
          <ac:spMkLst>
            <pc:docMk/>
            <pc:sldMk cId="3337806433" sldId="290"/>
            <ac:spMk id="81" creationId="{998D21EB-6B31-15E9-1B67-329DAA1938F4}"/>
          </ac:spMkLst>
        </pc:spChg>
        <pc:picChg chg="add mod">
          <ac:chgData name="KARINA LUNA MARTINEZ" userId="82bd43ad-f19c-47b6-a940-36d3fe2d229b" providerId="ADAL" clId="{75E40B3F-C8B5-47BC-B139-3C7C70B5DAEE}" dt="2025-11-14T01:05:57.780" v="915" actId="1076"/>
          <ac:picMkLst>
            <pc:docMk/>
            <pc:sldMk cId="3337806433" sldId="290"/>
            <ac:picMk id="41" creationId="{4550A085-0B0D-FC62-2A02-B550282912CE}"/>
          </ac:picMkLst>
        </pc:picChg>
        <pc:picChg chg="del">
          <ac:chgData name="KARINA LUNA MARTINEZ" userId="82bd43ad-f19c-47b6-a940-36d3fe2d229b" providerId="ADAL" clId="{75E40B3F-C8B5-47BC-B139-3C7C70B5DAEE}" dt="2025-11-14T01:05:11.101" v="906" actId="478"/>
          <ac:picMkLst>
            <pc:docMk/>
            <pc:sldMk cId="3337806433" sldId="290"/>
            <ac:picMk id="72" creationId="{6612FBE5-031E-2642-0228-52D7D281F899}"/>
          </ac:picMkLst>
        </pc:picChg>
        <pc:cxnChg chg="add mod">
          <ac:chgData name="KARINA LUNA MARTINEZ" userId="82bd43ad-f19c-47b6-a940-36d3fe2d229b" providerId="ADAL" clId="{75E40B3F-C8B5-47BC-B139-3C7C70B5DAEE}" dt="2025-11-14T01:05:57.780" v="915" actId="1076"/>
          <ac:cxnSpMkLst>
            <pc:docMk/>
            <pc:sldMk cId="3337806433" sldId="290"/>
            <ac:cxnSpMk id="17" creationId="{6544A89F-2E6F-256B-9DB5-A0FE8B0566E8}"/>
          </ac:cxnSpMkLst>
        </pc:cxnChg>
        <pc:cxnChg chg="add mod">
          <ac:chgData name="KARINA LUNA MARTINEZ" userId="82bd43ad-f19c-47b6-a940-36d3fe2d229b" providerId="ADAL" clId="{75E40B3F-C8B5-47BC-B139-3C7C70B5DAEE}" dt="2025-11-14T01:05:57.780" v="915" actId="1076"/>
          <ac:cxnSpMkLst>
            <pc:docMk/>
            <pc:sldMk cId="3337806433" sldId="290"/>
            <ac:cxnSpMk id="18" creationId="{7522164A-8F7E-4F85-252C-624B55808BA4}"/>
          </ac:cxnSpMkLst>
        </pc:cxnChg>
        <pc:cxnChg chg="add mod">
          <ac:chgData name="KARINA LUNA MARTINEZ" userId="82bd43ad-f19c-47b6-a940-36d3fe2d229b" providerId="ADAL" clId="{75E40B3F-C8B5-47BC-B139-3C7C70B5DAEE}" dt="2025-11-14T01:05:57.780" v="915" actId="1076"/>
          <ac:cxnSpMkLst>
            <pc:docMk/>
            <pc:sldMk cId="3337806433" sldId="290"/>
            <ac:cxnSpMk id="22" creationId="{C44A4A89-6738-E84E-8573-075C9450CB99}"/>
          </ac:cxnSpMkLst>
        </pc:cxnChg>
        <pc:cxnChg chg="add mod">
          <ac:chgData name="KARINA LUNA MARTINEZ" userId="82bd43ad-f19c-47b6-a940-36d3fe2d229b" providerId="ADAL" clId="{75E40B3F-C8B5-47BC-B139-3C7C70B5DAEE}" dt="2025-11-14T01:05:57.780" v="915" actId="1076"/>
          <ac:cxnSpMkLst>
            <pc:docMk/>
            <pc:sldMk cId="3337806433" sldId="290"/>
            <ac:cxnSpMk id="23" creationId="{2BC5F801-C94B-B8CD-BB5D-D598132DB74A}"/>
          </ac:cxnSpMkLst>
        </pc:cxnChg>
        <pc:cxnChg chg="add mod">
          <ac:chgData name="KARINA LUNA MARTINEZ" userId="82bd43ad-f19c-47b6-a940-36d3fe2d229b" providerId="ADAL" clId="{75E40B3F-C8B5-47BC-B139-3C7C70B5DAEE}" dt="2025-11-14T01:05:57.780" v="915" actId="1076"/>
          <ac:cxnSpMkLst>
            <pc:docMk/>
            <pc:sldMk cId="3337806433" sldId="290"/>
            <ac:cxnSpMk id="24" creationId="{F1C3F48E-8C4C-BCF0-22C2-A2ABA234CBDD}"/>
          </ac:cxnSpMkLst>
        </pc:cxnChg>
        <pc:cxnChg chg="add mod">
          <ac:chgData name="KARINA LUNA MARTINEZ" userId="82bd43ad-f19c-47b6-a940-36d3fe2d229b" providerId="ADAL" clId="{75E40B3F-C8B5-47BC-B139-3C7C70B5DAEE}" dt="2025-11-14T01:05:57.780" v="915" actId="1076"/>
          <ac:cxnSpMkLst>
            <pc:docMk/>
            <pc:sldMk cId="3337806433" sldId="290"/>
            <ac:cxnSpMk id="25" creationId="{96BD70D8-BCA8-08F4-2593-1FE381D07264}"/>
          </ac:cxnSpMkLst>
        </pc:cxnChg>
        <pc:cxnChg chg="add mod">
          <ac:chgData name="KARINA LUNA MARTINEZ" userId="82bd43ad-f19c-47b6-a940-36d3fe2d229b" providerId="ADAL" clId="{75E40B3F-C8B5-47BC-B139-3C7C70B5DAEE}" dt="2025-11-14T01:05:57.780" v="915" actId="1076"/>
          <ac:cxnSpMkLst>
            <pc:docMk/>
            <pc:sldMk cId="3337806433" sldId="290"/>
            <ac:cxnSpMk id="31" creationId="{F78829AD-7A07-28B7-7A48-96631590ACC1}"/>
          </ac:cxnSpMkLst>
        </pc:cxnChg>
        <pc:cxnChg chg="add mod">
          <ac:chgData name="KARINA LUNA MARTINEZ" userId="82bd43ad-f19c-47b6-a940-36d3fe2d229b" providerId="ADAL" clId="{75E40B3F-C8B5-47BC-B139-3C7C70B5DAEE}" dt="2025-11-14T01:05:57.780" v="915" actId="1076"/>
          <ac:cxnSpMkLst>
            <pc:docMk/>
            <pc:sldMk cId="3337806433" sldId="290"/>
            <ac:cxnSpMk id="35" creationId="{14AF11F7-0B55-1543-1F08-B8C1347A6B3B}"/>
          </ac:cxnSpMkLst>
        </pc:cxnChg>
        <pc:cxnChg chg="add mod">
          <ac:chgData name="KARINA LUNA MARTINEZ" userId="82bd43ad-f19c-47b6-a940-36d3fe2d229b" providerId="ADAL" clId="{75E40B3F-C8B5-47BC-B139-3C7C70B5DAEE}" dt="2025-11-14T01:05:57.780" v="915" actId="1076"/>
          <ac:cxnSpMkLst>
            <pc:docMk/>
            <pc:sldMk cId="3337806433" sldId="290"/>
            <ac:cxnSpMk id="39" creationId="{7A25E335-C0B4-7749-BA6A-8B6A029BD0B7}"/>
          </ac:cxnSpMkLst>
        </pc:cxnChg>
        <pc:cxnChg chg="add mod">
          <ac:chgData name="KARINA LUNA MARTINEZ" userId="82bd43ad-f19c-47b6-a940-36d3fe2d229b" providerId="ADAL" clId="{75E40B3F-C8B5-47BC-B139-3C7C70B5DAEE}" dt="2025-11-14T01:05:57.780" v="915" actId="1076"/>
          <ac:cxnSpMkLst>
            <pc:docMk/>
            <pc:sldMk cId="3337806433" sldId="290"/>
            <ac:cxnSpMk id="42" creationId="{9A6770B1-1C7F-D3D0-24B3-666BE5A30655}"/>
          </ac:cxnSpMkLst>
        </pc:cxnChg>
        <pc:cxnChg chg="del">
          <ac:chgData name="KARINA LUNA MARTINEZ" userId="82bd43ad-f19c-47b6-a940-36d3fe2d229b" providerId="ADAL" clId="{75E40B3F-C8B5-47BC-B139-3C7C70B5DAEE}" dt="2025-11-14T01:05:11.101" v="906" actId="478"/>
          <ac:cxnSpMkLst>
            <pc:docMk/>
            <pc:sldMk cId="3337806433" sldId="290"/>
            <ac:cxnSpMk id="51" creationId="{51E16FB8-F6F0-8535-623E-4BEAB6F9064A}"/>
          </ac:cxnSpMkLst>
        </pc:cxnChg>
        <pc:cxnChg chg="del">
          <ac:chgData name="KARINA LUNA MARTINEZ" userId="82bd43ad-f19c-47b6-a940-36d3fe2d229b" providerId="ADAL" clId="{75E40B3F-C8B5-47BC-B139-3C7C70B5DAEE}" dt="2025-11-14T01:05:11.101" v="906" actId="478"/>
          <ac:cxnSpMkLst>
            <pc:docMk/>
            <pc:sldMk cId="3337806433" sldId="290"/>
            <ac:cxnSpMk id="52" creationId="{CF6FCEDF-D7C2-A0AC-A301-983DA7067989}"/>
          </ac:cxnSpMkLst>
        </pc:cxnChg>
        <pc:cxnChg chg="del">
          <ac:chgData name="KARINA LUNA MARTINEZ" userId="82bd43ad-f19c-47b6-a940-36d3fe2d229b" providerId="ADAL" clId="{75E40B3F-C8B5-47BC-B139-3C7C70B5DAEE}" dt="2025-11-14T01:05:11.101" v="906" actId="478"/>
          <ac:cxnSpMkLst>
            <pc:docMk/>
            <pc:sldMk cId="3337806433" sldId="290"/>
            <ac:cxnSpMk id="56" creationId="{19B64FC4-31C4-E03A-7E23-331A29D5732B}"/>
          </ac:cxnSpMkLst>
        </pc:cxnChg>
        <pc:cxnChg chg="del">
          <ac:chgData name="KARINA LUNA MARTINEZ" userId="82bd43ad-f19c-47b6-a940-36d3fe2d229b" providerId="ADAL" clId="{75E40B3F-C8B5-47BC-B139-3C7C70B5DAEE}" dt="2025-11-14T01:05:11.101" v="906" actId="478"/>
          <ac:cxnSpMkLst>
            <pc:docMk/>
            <pc:sldMk cId="3337806433" sldId="290"/>
            <ac:cxnSpMk id="57" creationId="{C408692B-7F16-E4E7-D1FA-A65366570CAC}"/>
          </ac:cxnSpMkLst>
        </pc:cxnChg>
        <pc:cxnChg chg="del">
          <ac:chgData name="KARINA LUNA MARTINEZ" userId="82bd43ad-f19c-47b6-a940-36d3fe2d229b" providerId="ADAL" clId="{75E40B3F-C8B5-47BC-B139-3C7C70B5DAEE}" dt="2025-11-14T01:05:11.101" v="906" actId="478"/>
          <ac:cxnSpMkLst>
            <pc:docMk/>
            <pc:sldMk cId="3337806433" sldId="290"/>
            <ac:cxnSpMk id="58" creationId="{342326D6-1687-0192-9E73-FD2CA071CABE}"/>
          </ac:cxnSpMkLst>
        </pc:cxnChg>
        <pc:cxnChg chg="del">
          <ac:chgData name="KARINA LUNA MARTINEZ" userId="82bd43ad-f19c-47b6-a940-36d3fe2d229b" providerId="ADAL" clId="{75E40B3F-C8B5-47BC-B139-3C7C70B5DAEE}" dt="2025-11-14T01:05:11.101" v="906" actId="478"/>
          <ac:cxnSpMkLst>
            <pc:docMk/>
            <pc:sldMk cId="3337806433" sldId="290"/>
            <ac:cxnSpMk id="60" creationId="{2895A7E2-17F4-8F68-A1B2-3ACB216407C2}"/>
          </ac:cxnSpMkLst>
        </pc:cxnChg>
        <pc:cxnChg chg="del">
          <ac:chgData name="KARINA LUNA MARTINEZ" userId="82bd43ad-f19c-47b6-a940-36d3fe2d229b" providerId="ADAL" clId="{75E40B3F-C8B5-47BC-B139-3C7C70B5DAEE}" dt="2025-11-14T01:05:11.101" v="906" actId="478"/>
          <ac:cxnSpMkLst>
            <pc:docMk/>
            <pc:sldMk cId="3337806433" sldId="290"/>
            <ac:cxnSpMk id="66" creationId="{F9644CA2-C59C-0E33-6F3B-B2F85B98C3D6}"/>
          </ac:cxnSpMkLst>
        </pc:cxnChg>
        <pc:cxnChg chg="del">
          <ac:chgData name="KARINA LUNA MARTINEZ" userId="82bd43ad-f19c-47b6-a940-36d3fe2d229b" providerId="ADAL" clId="{75E40B3F-C8B5-47BC-B139-3C7C70B5DAEE}" dt="2025-11-14T01:05:11.101" v="906" actId="478"/>
          <ac:cxnSpMkLst>
            <pc:docMk/>
            <pc:sldMk cId="3337806433" sldId="290"/>
            <ac:cxnSpMk id="67" creationId="{53E384DB-D1AF-1CF3-CE77-7FE0FA262ACF}"/>
          </ac:cxnSpMkLst>
        </pc:cxnChg>
        <pc:cxnChg chg="del">
          <ac:chgData name="KARINA LUNA MARTINEZ" userId="82bd43ad-f19c-47b6-a940-36d3fe2d229b" providerId="ADAL" clId="{75E40B3F-C8B5-47BC-B139-3C7C70B5DAEE}" dt="2025-11-14T01:05:11.101" v="906" actId="478"/>
          <ac:cxnSpMkLst>
            <pc:docMk/>
            <pc:sldMk cId="3337806433" sldId="290"/>
            <ac:cxnSpMk id="70" creationId="{D1FBD93E-D3BA-EF06-084D-9A6A41A1E512}"/>
          </ac:cxnSpMkLst>
        </pc:cxnChg>
        <pc:cxnChg chg="del">
          <ac:chgData name="KARINA LUNA MARTINEZ" userId="82bd43ad-f19c-47b6-a940-36d3fe2d229b" providerId="ADAL" clId="{75E40B3F-C8B5-47BC-B139-3C7C70B5DAEE}" dt="2025-11-14T01:05:11.101" v="906" actId="478"/>
          <ac:cxnSpMkLst>
            <pc:docMk/>
            <pc:sldMk cId="3337806433" sldId="290"/>
            <ac:cxnSpMk id="73" creationId="{66B2C118-9726-C7DB-395F-4A35F2D1E84C}"/>
          </ac:cxnSpMkLst>
        </pc:cxnChg>
      </pc:sldChg>
      <pc:sldChg chg="addSp delSp modSp add mod ord">
        <pc:chgData name="KARINA LUNA MARTINEZ" userId="82bd43ad-f19c-47b6-a940-36d3fe2d229b" providerId="ADAL" clId="{75E40B3F-C8B5-47BC-B139-3C7C70B5DAEE}" dt="2025-11-14T01:07:07.479" v="932" actId="1076"/>
        <pc:sldMkLst>
          <pc:docMk/>
          <pc:sldMk cId="3724851439" sldId="291"/>
        </pc:sldMkLst>
        <pc:spChg chg="mod">
          <ac:chgData name="KARINA LUNA MARTINEZ" userId="82bd43ad-f19c-47b6-a940-36d3fe2d229b" providerId="ADAL" clId="{75E40B3F-C8B5-47BC-B139-3C7C70B5DAEE}" dt="2025-11-14T01:06:31.840" v="921" actId="1076"/>
          <ac:spMkLst>
            <pc:docMk/>
            <pc:sldMk cId="3724851439" sldId="291"/>
            <ac:spMk id="2" creationId="{00000000-0000-0000-0000-000000000000}"/>
          </ac:spMkLst>
        </pc:spChg>
        <pc:spChg chg="mod">
          <ac:chgData name="KARINA LUNA MARTINEZ" userId="82bd43ad-f19c-47b6-a940-36d3fe2d229b" providerId="ADAL" clId="{75E40B3F-C8B5-47BC-B139-3C7C70B5DAEE}" dt="2025-11-14T01:06:54.301" v="929" actId="20577"/>
          <ac:spMkLst>
            <pc:docMk/>
            <pc:sldMk cId="3724851439" sldId="291"/>
            <ac:spMk id="3" creationId="{A754E9FE-32F5-004D-B5A0-95C4D2EEE284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4" creationId="{A6FC9732-8117-C5BB-304C-D3BE7F03640B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5" creationId="{11F7E9A2-B682-2E4B-0D6B-EB5D50940F3E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14" creationId="{E28B338B-08BC-CC8E-0032-B49846473A98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16" creationId="{4EC39AA1-5BB5-44F9-0370-B3DE30D97479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19" creationId="{627B1505-67D2-2F3F-598B-8F9F1B549D16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20" creationId="{4B3FD735-F2C2-EF6D-2215-9030033B2DA6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21" creationId="{85E2CD82-9061-7CD3-48B8-09D9016D89C9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26" creationId="{FF7FFBC7-D81E-A4ED-919A-4A7296360E5C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27" creationId="{1FD4276A-3598-A371-BDA7-29A39F061787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28" creationId="{98DDDA2B-6F76-B8E6-D37F-0B41EE3BD13C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29" creationId="{16824D2F-F624-ACCB-8F7C-652FC2581A4F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30" creationId="{FC17D8BF-EAF7-8AFE-3C35-479EF6D167C4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37" creationId="{FCB0A999-9153-FBCD-69A2-141242CA7867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38" creationId="{45C0E26D-B602-66F6-A1DC-203FE43AD459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40" creationId="{69301A6C-3119-4917-B720-10669E05A00A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43" creationId="{E46DDE16-5D6E-ABF0-4B97-E586923196CF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44" creationId="{288F1742-F124-D1F1-A563-7D178B56FFC5}"/>
          </ac:spMkLst>
        </pc:spChg>
        <pc:spChg chg="del">
          <ac:chgData name="KARINA LUNA MARTINEZ" userId="82bd43ad-f19c-47b6-a940-36d3fe2d229b" providerId="ADAL" clId="{75E40B3F-C8B5-47BC-B139-3C7C70B5DAEE}" dt="2025-11-14T01:06:34.025" v="922" actId="478"/>
          <ac:spMkLst>
            <pc:docMk/>
            <pc:sldMk cId="3724851439" sldId="291"/>
            <ac:spMk id="45" creationId="{2F8A1EC6-5B91-3A91-CBC4-D8DD0EC74140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46" creationId="{951697B7-140C-EF8C-B6B0-B18F95EF915B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47" creationId="{6CF94058-4F41-4F47-C9DE-F18CA763EC18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48" creationId="{5FA35A11-423A-D78C-00D5-1C7A7F6E37AD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49" creationId="{0B4FB953-DB06-F712-7740-59DCD1A4E09B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52" creationId="{FBC25FE2-4DA8-9027-6D60-1D751B34BE26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53" creationId="{3640046E-774E-29B4-7205-76E31411BF7A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57" creationId="{80C48A7F-4DB3-CA80-1F02-5CF7E6B0076E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59" creationId="{59EA7913-960A-5447-C669-30EBE2F4DAAF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60" creationId="{B14F5A62-6EE3-EA86-A232-94954EA1426C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61" creationId="{4FFD6D51-6352-0628-FE16-CAF7F6768BE5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64" creationId="{A9078C95-4BAB-5D20-63FA-99D6AEFA1FB0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65" creationId="{C253AD94-9A59-680B-6332-F7CADB9881C4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67" creationId="{A97D86D5-92AB-003F-A791-3F22556F7B25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70" creationId="{5936ECC9-8834-75DA-426B-AE9B442C48A1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71" creationId="{74E6F736-7675-94EC-CE03-6C4BDF56AA9A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72" creationId="{4A9EA9D6-8753-C52E-0B0E-61EC5071081E}"/>
          </ac:spMkLst>
        </pc:spChg>
        <pc:spChg chg="add mod">
          <ac:chgData name="KARINA LUNA MARTINEZ" userId="82bd43ad-f19c-47b6-a940-36d3fe2d229b" providerId="ADAL" clId="{75E40B3F-C8B5-47BC-B139-3C7C70B5DAEE}" dt="2025-11-14T01:07:07.479" v="932" actId="1076"/>
          <ac:spMkLst>
            <pc:docMk/>
            <pc:sldMk cId="3724851439" sldId="291"/>
            <ac:spMk id="74" creationId="{17008C83-3388-DCE1-CB65-6AB8E87BD1D0}"/>
          </ac:spMkLst>
        </pc:spChg>
        <pc:picChg chg="del">
          <ac:chgData name="KARINA LUNA MARTINEZ" userId="82bd43ad-f19c-47b6-a940-36d3fe2d229b" providerId="ADAL" clId="{75E40B3F-C8B5-47BC-B139-3C7C70B5DAEE}" dt="2025-11-14T01:06:34.025" v="922" actId="478"/>
          <ac:picMkLst>
            <pc:docMk/>
            <pc:sldMk cId="3724851439" sldId="291"/>
            <ac:picMk id="41" creationId="{4550A085-0B0D-FC62-2A02-B550282912CE}"/>
          </ac:picMkLst>
        </pc:picChg>
        <pc:picChg chg="add mod">
          <ac:chgData name="KARINA LUNA MARTINEZ" userId="82bd43ad-f19c-47b6-a940-36d3fe2d229b" providerId="ADAL" clId="{75E40B3F-C8B5-47BC-B139-3C7C70B5DAEE}" dt="2025-11-14T01:07:07.479" v="932" actId="1076"/>
          <ac:picMkLst>
            <pc:docMk/>
            <pc:sldMk cId="3724851439" sldId="291"/>
            <ac:picMk id="68" creationId="{79375EF6-9F8D-7705-1EFB-254793227ECC}"/>
          </ac:picMkLst>
        </pc:picChg>
        <pc:cxnChg chg="del">
          <ac:chgData name="KARINA LUNA MARTINEZ" userId="82bd43ad-f19c-47b6-a940-36d3fe2d229b" providerId="ADAL" clId="{75E40B3F-C8B5-47BC-B139-3C7C70B5DAEE}" dt="2025-11-14T01:06:34.025" v="922" actId="478"/>
          <ac:cxnSpMkLst>
            <pc:docMk/>
            <pc:sldMk cId="3724851439" sldId="291"/>
            <ac:cxnSpMk id="17" creationId="{6544A89F-2E6F-256B-9DB5-A0FE8B0566E8}"/>
          </ac:cxnSpMkLst>
        </pc:cxnChg>
        <pc:cxnChg chg="del">
          <ac:chgData name="KARINA LUNA MARTINEZ" userId="82bd43ad-f19c-47b6-a940-36d3fe2d229b" providerId="ADAL" clId="{75E40B3F-C8B5-47BC-B139-3C7C70B5DAEE}" dt="2025-11-14T01:06:34.025" v="922" actId="478"/>
          <ac:cxnSpMkLst>
            <pc:docMk/>
            <pc:sldMk cId="3724851439" sldId="291"/>
            <ac:cxnSpMk id="18" creationId="{7522164A-8F7E-4F85-252C-624B55808BA4}"/>
          </ac:cxnSpMkLst>
        </pc:cxnChg>
        <pc:cxnChg chg="del">
          <ac:chgData name="KARINA LUNA MARTINEZ" userId="82bd43ad-f19c-47b6-a940-36d3fe2d229b" providerId="ADAL" clId="{75E40B3F-C8B5-47BC-B139-3C7C70B5DAEE}" dt="2025-11-14T01:06:34.025" v="922" actId="478"/>
          <ac:cxnSpMkLst>
            <pc:docMk/>
            <pc:sldMk cId="3724851439" sldId="291"/>
            <ac:cxnSpMk id="22" creationId="{C44A4A89-6738-E84E-8573-075C9450CB99}"/>
          </ac:cxnSpMkLst>
        </pc:cxnChg>
        <pc:cxnChg chg="del">
          <ac:chgData name="KARINA LUNA MARTINEZ" userId="82bd43ad-f19c-47b6-a940-36d3fe2d229b" providerId="ADAL" clId="{75E40B3F-C8B5-47BC-B139-3C7C70B5DAEE}" dt="2025-11-14T01:06:34.025" v="922" actId="478"/>
          <ac:cxnSpMkLst>
            <pc:docMk/>
            <pc:sldMk cId="3724851439" sldId="291"/>
            <ac:cxnSpMk id="23" creationId="{2BC5F801-C94B-B8CD-BB5D-D598132DB74A}"/>
          </ac:cxnSpMkLst>
        </pc:cxnChg>
        <pc:cxnChg chg="del">
          <ac:chgData name="KARINA LUNA MARTINEZ" userId="82bd43ad-f19c-47b6-a940-36d3fe2d229b" providerId="ADAL" clId="{75E40B3F-C8B5-47BC-B139-3C7C70B5DAEE}" dt="2025-11-14T01:06:34.025" v="922" actId="478"/>
          <ac:cxnSpMkLst>
            <pc:docMk/>
            <pc:sldMk cId="3724851439" sldId="291"/>
            <ac:cxnSpMk id="24" creationId="{F1C3F48E-8C4C-BCF0-22C2-A2ABA234CBDD}"/>
          </ac:cxnSpMkLst>
        </pc:cxnChg>
        <pc:cxnChg chg="del">
          <ac:chgData name="KARINA LUNA MARTINEZ" userId="82bd43ad-f19c-47b6-a940-36d3fe2d229b" providerId="ADAL" clId="{75E40B3F-C8B5-47BC-B139-3C7C70B5DAEE}" dt="2025-11-14T01:06:34.025" v="922" actId="478"/>
          <ac:cxnSpMkLst>
            <pc:docMk/>
            <pc:sldMk cId="3724851439" sldId="291"/>
            <ac:cxnSpMk id="25" creationId="{96BD70D8-BCA8-08F4-2593-1FE381D07264}"/>
          </ac:cxnSpMkLst>
        </pc:cxnChg>
        <pc:cxnChg chg="del">
          <ac:chgData name="KARINA LUNA MARTINEZ" userId="82bd43ad-f19c-47b6-a940-36d3fe2d229b" providerId="ADAL" clId="{75E40B3F-C8B5-47BC-B139-3C7C70B5DAEE}" dt="2025-11-14T01:06:34.025" v="922" actId="478"/>
          <ac:cxnSpMkLst>
            <pc:docMk/>
            <pc:sldMk cId="3724851439" sldId="291"/>
            <ac:cxnSpMk id="31" creationId="{F78829AD-7A07-28B7-7A48-96631590ACC1}"/>
          </ac:cxnSpMkLst>
        </pc:cxnChg>
        <pc:cxnChg chg="del">
          <ac:chgData name="KARINA LUNA MARTINEZ" userId="82bd43ad-f19c-47b6-a940-36d3fe2d229b" providerId="ADAL" clId="{75E40B3F-C8B5-47BC-B139-3C7C70B5DAEE}" dt="2025-11-14T01:06:34.025" v="922" actId="478"/>
          <ac:cxnSpMkLst>
            <pc:docMk/>
            <pc:sldMk cId="3724851439" sldId="291"/>
            <ac:cxnSpMk id="35" creationId="{14AF11F7-0B55-1543-1F08-B8C1347A6B3B}"/>
          </ac:cxnSpMkLst>
        </pc:cxnChg>
        <pc:cxnChg chg="del">
          <ac:chgData name="KARINA LUNA MARTINEZ" userId="82bd43ad-f19c-47b6-a940-36d3fe2d229b" providerId="ADAL" clId="{75E40B3F-C8B5-47BC-B139-3C7C70B5DAEE}" dt="2025-11-14T01:06:34.025" v="922" actId="478"/>
          <ac:cxnSpMkLst>
            <pc:docMk/>
            <pc:sldMk cId="3724851439" sldId="291"/>
            <ac:cxnSpMk id="39" creationId="{7A25E335-C0B4-7749-BA6A-8B6A029BD0B7}"/>
          </ac:cxnSpMkLst>
        </pc:cxnChg>
        <pc:cxnChg chg="del">
          <ac:chgData name="KARINA LUNA MARTINEZ" userId="82bd43ad-f19c-47b6-a940-36d3fe2d229b" providerId="ADAL" clId="{75E40B3F-C8B5-47BC-B139-3C7C70B5DAEE}" dt="2025-11-14T01:06:34.025" v="922" actId="478"/>
          <ac:cxnSpMkLst>
            <pc:docMk/>
            <pc:sldMk cId="3724851439" sldId="291"/>
            <ac:cxnSpMk id="42" creationId="{9A6770B1-1C7F-D3D0-24B3-666BE5A30655}"/>
          </ac:cxnSpMkLst>
        </pc:cxnChg>
        <pc:cxnChg chg="add mod">
          <ac:chgData name="KARINA LUNA MARTINEZ" userId="82bd43ad-f19c-47b6-a940-36d3fe2d229b" providerId="ADAL" clId="{75E40B3F-C8B5-47BC-B139-3C7C70B5DAEE}" dt="2025-11-14T01:07:07.479" v="932" actId="1076"/>
          <ac:cxnSpMkLst>
            <pc:docMk/>
            <pc:sldMk cId="3724851439" sldId="291"/>
            <ac:cxnSpMk id="50" creationId="{893526BF-EC7F-3816-2078-0345C97A7ABA}"/>
          </ac:cxnSpMkLst>
        </pc:cxnChg>
        <pc:cxnChg chg="add mod">
          <ac:chgData name="KARINA LUNA MARTINEZ" userId="82bd43ad-f19c-47b6-a940-36d3fe2d229b" providerId="ADAL" clId="{75E40B3F-C8B5-47BC-B139-3C7C70B5DAEE}" dt="2025-11-14T01:07:07.479" v="932" actId="1076"/>
          <ac:cxnSpMkLst>
            <pc:docMk/>
            <pc:sldMk cId="3724851439" sldId="291"/>
            <ac:cxnSpMk id="51" creationId="{F32BBBB1-7CE0-F94A-44FB-EA8F47E4911C}"/>
          </ac:cxnSpMkLst>
        </pc:cxnChg>
        <pc:cxnChg chg="add mod">
          <ac:chgData name="KARINA LUNA MARTINEZ" userId="82bd43ad-f19c-47b6-a940-36d3fe2d229b" providerId="ADAL" clId="{75E40B3F-C8B5-47BC-B139-3C7C70B5DAEE}" dt="2025-11-14T01:07:07.479" v="932" actId="1076"/>
          <ac:cxnSpMkLst>
            <pc:docMk/>
            <pc:sldMk cId="3724851439" sldId="291"/>
            <ac:cxnSpMk id="54" creationId="{4D091490-F492-AD71-6169-BE80584E923D}"/>
          </ac:cxnSpMkLst>
        </pc:cxnChg>
        <pc:cxnChg chg="add mod">
          <ac:chgData name="KARINA LUNA MARTINEZ" userId="82bd43ad-f19c-47b6-a940-36d3fe2d229b" providerId="ADAL" clId="{75E40B3F-C8B5-47BC-B139-3C7C70B5DAEE}" dt="2025-11-14T01:07:07.479" v="932" actId="1076"/>
          <ac:cxnSpMkLst>
            <pc:docMk/>
            <pc:sldMk cId="3724851439" sldId="291"/>
            <ac:cxnSpMk id="55" creationId="{4DD00534-E49C-8B45-2761-B139BFD0FE72}"/>
          </ac:cxnSpMkLst>
        </pc:cxnChg>
        <pc:cxnChg chg="add mod">
          <ac:chgData name="KARINA LUNA MARTINEZ" userId="82bd43ad-f19c-47b6-a940-36d3fe2d229b" providerId="ADAL" clId="{75E40B3F-C8B5-47BC-B139-3C7C70B5DAEE}" dt="2025-11-14T01:07:07.479" v="932" actId="1076"/>
          <ac:cxnSpMkLst>
            <pc:docMk/>
            <pc:sldMk cId="3724851439" sldId="291"/>
            <ac:cxnSpMk id="56" creationId="{1ABE790F-7DE9-8A72-EB43-DFA0543B2F2F}"/>
          </ac:cxnSpMkLst>
        </pc:cxnChg>
        <pc:cxnChg chg="add mod">
          <ac:chgData name="KARINA LUNA MARTINEZ" userId="82bd43ad-f19c-47b6-a940-36d3fe2d229b" providerId="ADAL" clId="{75E40B3F-C8B5-47BC-B139-3C7C70B5DAEE}" dt="2025-11-14T01:07:07.479" v="932" actId="1076"/>
          <ac:cxnSpMkLst>
            <pc:docMk/>
            <pc:sldMk cId="3724851439" sldId="291"/>
            <ac:cxnSpMk id="58" creationId="{E7412661-35F5-B404-1AA1-047290B21939}"/>
          </ac:cxnSpMkLst>
        </pc:cxnChg>
        <pc:cxnChg chg="add mod">
          <ac:chgData name="KARINA LUNA MARTINEZ" userId="82bd43ad-f19c-47b6-a940-36d3fe2d229b" providerId="ADAL" clId="{75E40B3F-C8B5-47BC-B139-3C7C70B5DAEE}" dt="2025-11-14T01:07:07.479" v="932" actId="1076"/>
          <ac:cxnSpMkLst>
            <pc:docMk/>
            <pc:sldMk cId="3724851439" sldId="291"/>
            <ac:cxnSpMk id="62" creationId="{2862870A-8CB9-EB40-5C6D-69575C51A966}"/>
          </ac:cxnSpMkLst>
        </pc:cxnChg>
        <pc:cxnChg chg="add mod">
          <ac:chgData name="KARINA LUNA MARTINEZ" userId="82bd43ad-f19c-47b6-a940-36d3fe2d229b" providerId="ADAL" clId="{75E40B3F-C8B5-47BC-B139-3C7C70B5DAEE}" dt="2025-11-14T01:07:07.479" v="932" actId="1076"/>
          <ac:cxnSpMkLst>
            <pc:docMk/>
            <pc:sldMk cId="3724851439" sldId="291"/>
            <ac:cxnSpMk id="63" creationId="{BA97E55B-4D11-0CCB-755B-A029116B7153}"/>
          </ac:cxnSpMkLst>
        </pc:cxnChg>
        <pc:cxnChg chg="add mod">
          <ac:chgData name="KARINA LUNA MARTINEZ" userId="82bd43ad-f19c-47b6-a940-36d3fe2d229b" providerId="ADAL" clId="{75E40B3F-C8B5-47BC-B139-3C7C70B5DAEE}" dt="2025-11-14T01:07:07.479" v="932" actId="1076"/>
          <ac:cxnSpMkLst>
            <pc:docMk/>
            <pc:sldMk cId="3724851439" sldId="291"/>
            <ac:cxnSpMk id="66" creationId="{228D914D-D560-3AD3-D1E8-15E115341C84}"/>
          </ac:cxnSpMkLst>
        </pc:cxnChg>
        <pc:cxnChg chg="add mod">
          <ac:chgData name="KARINA LUNA MARTINEZ" userId="82bd43ad-f19c-47b6-a940-36d3fe2d229b" providerId="ADAL" clId="{75E40B3F-C8B5-47BC-B139-3C7C70B5DAEE}" dt="2025-11-14T01:07:07.479" v="932" actId="1076"/>
          <ac:cxnSpMkLst>
            <pc:docMk/>
            <pc:sldMk cId="3724851439" sldId="291"/>
            <ac:cxnSpMk id="69" creationId="{FC4B1FDE-09DB-E842-28FC-C598BB8F09F6}"/>
          </ac:cxnSpMkLst>
        </pc:cxnChg>
        <pc:cxnChg chg="add mod">
          <ac:chgData name="KARINA LUNA MARTINEZ" userId="82bd43ad-f19c-47b6-a940-36d3fe2d229b" providerId="ADAL" clId="{75E40B3F-C8B5-47BC-B139-3C7C70B5DAEE}" dt="2025-11-14T01:07:07.479" v="932" actId="1076"/>
          <ac:cxnSpMkLst>
            <pc:docMk/>
            <pc:sldMk cId="3724851439" sldId="291"/>
            <ac:cxnSpMk id="73" creationId="{0AA5B2D7-53A6-1552-088B-5CB676D6EFB9}"/>
          </ac:cxnSpMkLst>
        </pc:cxnChg>
      </pc:sldChg>
      <pc:sldChg chg="addSp delSp modSp add mod ord">
        <pc:chgData name="KARINA LUNA MARTINEZ" userId="82bd43ad-f19c-47b6-a940-36d3fe2d229b" providerId="ADAL" clId="{75E40B3F-C8B5-47BC-B139-3C7C70B5DAEE}" dt="2025-11-14T01:11:01.313" v="1051" actId="113"/>
        <pc:sldMkLst>
          <pc:docMk/>
          <pc:sldMk cId="688941905" sldId="292"/>
        </pc:sldMkLst>
        <pc:spChg chg="mod">
          <ac:chgData name="KARINA LUNA MARTINEZ" userId="82bd43ad-f19c-47b6-a940-36d3fe2d229b" providerId="ADAL" clId="{75E40B3F-C8B5-47BC-B139-3C7C70B5DAEE}" dt="2025-11-14T01:11:01.313" v="1051" actId="113"/>
          <ac:spMkLst>
            <pc:docMk/>
            <pc:sldMk cId="688941905" sldId="292"/>
            <ac:spMk id="3" creationId="{A754E9FE-32F5-004D-B5A0-95C4D2EEE284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4" creationId="{A6FC9732-8117-C5BB-304C-D3BE7F03640B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5" creationId="{11F7E9A2-B682-2E4B-0D6B-EB5D50940F3E}"/>
          </ac:spMkLst>
        </pc:spChg>
        <pc:spChg chg="mod">
          <ac:chgData name="KARINA LUNA MARTINEZ" userId="82bd43ad-f19c-47b6-a940-36d3fe2d229b" providerId="ADAL" clId="{75E40B3F-C8B5-47BC-B139-3C7C70B5DAEE}" dt="2025-11-14T01:08:05.918" v="957" actId="20577"/>
          <ac:spMkLst>
            <pc:docMk/>
            <pc:sldMk cId="688941905" sldId="292"/>
            <ac:spMk id="13" creationId="{00000000-0000-0000-0000-000000000000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14" creationId="{E28B338B-08BC-CC8E-0032-B49846473A98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16" creationId="{4EC39AA1-5BB5-44F9-0370-B3DE30D97479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19" creationId="{627B1505-67D2-2F3F-598B-8F9F1B549D16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20" creationId="{4B3FD735-F2C2-EF6D-2215-9030033B2DA6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21" creationId="{85E2CD82-9061-7CD3-48B8-09D9016D89C9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26" creationId="{FF7FFBC7-D81E-A4ED-919A-4A7296360E5C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27" creationId="{1FD4276A-3598-A371-BDA7-29A39F061787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28" creationId="{98DDDA2B-6F76-B8E6-D37F-0B41EE3BD13C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29" creationId="{16824D2F-F624-ACCB-8F7C-652FC2581A4F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30" creationId="{FC17D8BF-EAF7-8AFE-3C35-479EF6D167C4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37" creationId="{FCB0A999-9153-FBCD-69A2-141242CA7867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38" creationId="{45C0E26D-B602-66F6-A1DC-203FE43AD459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40" creationId="{69301A6C-3119-4917-B720-10669E05A00A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43" creationId="{E46DDE16-5D6E-ABF0-4B97-E586923196CF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44" creationId="{288F1742-F124-D1F1-A563-7D178B56FFC5}"/>
          </ac:spMkLst>
        </pc:spChg>
        <pc:spChg chg="del">
          <ac:chgData name="KARINA LUNA MARTINEZ" userId="82bd43ad-f19c-47b6-a940-36d3fe2d229b" providerId="ADAL" clId="{75E40B3F-C8B5-47BC-B139-3C7C70B5DAEE}" dt="2025-11-14T01:07:18.143" v="934" actId="478"/>
          <ac:spMkLst>
            <pc:docMk/>
            <pc:sldMk cId="688941905" sldId="292"/>
            <ac:spMk id="45" creationId="{2F8A1EC6-5B91-3A91-CBC4-D8DD0EC74140}"/>
          </ac:spMkLst>
        </pc:spChg>
        <pc:graphicFrameChg chg="add del mod">
          <ac:chgData name="KARINA LUNA MARTINEZ" userId="82bd43ad-f19c-47b6-a940-36d3fe2d229b" providerId="ADAL" clId="{75E40B3F-C8B5-47BC-B139-3C7C70B5DAEE}" dt="2025-11-14T01:09:15.977" v="1014"/>
          <ac:graphicFrameMkLst>
            <pc:docMk/>
            <pc:sldMk cId="688941905" sldId="292"/>
            <ac:graphicFrameMk id="46" creationId="{2011C508-3A1A-E038-732A-8E36CC220A01}"/>
          </ac:graphicFrameMkLst>
        </pc:graphicFrameChg>
        <pc:graphicFrameChg chg="add del mod">
          <ac:chgData name="KARINA LUNA MARTINEZ" userId="82bd43ad-f19c-47b6-a940-36d3fe2d229b" providerId="ADAL" clId="{75E40B3F-C8B5-47BC-B139-3C7C70B5DAEE}" dt="2025-11-14T01:09:18.727" v="1016"/>
          <ac:graphicFrameMkLst>
            <pc:docMk/>
            <pc:sldMk cId="688941905" sldId="292"/>
            <ac:graphicFrameMk id="47" creationId="{23D0ACC1-2ABA-31C0-8F0C-4AF045A343A5}"/>
          </ac:graphicFrameMkLst>
        </pc:graphicFrameChg>
        <pc:graphicFrameChg chg="add del mod">
          <ac:chgData name="KARINA LUNA MARTINEZ" userId="82bd43ad-f19c-47b6-a940-36d3fe2d229b" providerId="ADAL" clId="{75E40B3F-C8B5-47BC-B139-3C7C70B5DAEE}" dt="2025-11-14T01:09:22.883" v="1019"/>
          <ac:graphicFrameMkLst>
            <pc:docMk/>
            <pc:sldMk cId="688941905" sldId="292"/>
            <ac:graphicFrameMk id="48" creationId="{3713BFC4-17CA-C727-B3BC-B0430E3ABB69}"/>
          </ac:graphicFrameMkLst>
        </pc:graphicFrameChg>
        <pc:picChg chg="del">
          <ac:chgData name="KARINA LUNA MARTINEZ" userId="82bd43ad-f19c-47b6-a940-36d3fe2d229b" providerId="ADAL" clId="{75E40B3F-C8B5-47BC-B139-3C7C70B5DAEE}" dt="2025-11-14T01:07:18.143" v="934" actId="478"/>
          <ac:picMkLst>
            <pc:docMk/>
            <pc:sldMk cId="688941905" sldId="292"/>
            <ac:picMk id="41" creationId="{4550A085-0B0D-FC62-2A02-B550282912CE}"/>
          </ac:picMkLst>
        </pc:picChg>
        <pc:cxnChg chg="del">
          <ac:chgData name="KARINA LUNA MARTINEZ" userId="82bd43ad-f19c-47b6-a940-36d3fe2d229b" providerId="ADAL" clId="{75E40B3F-C8B5-47BC-B139-3C7C70B5DAEE}" dt="2025-11-14T01:07:18.143" v="934" actId="478"/>
          <ac:cxnSpMkLst>
            <pc:docMk/>
            <pc:sldMk cId="688941905" sldId="292"/>
            <ac:cxnSpMk id="17" creationId="{6544A89F-2E6F-256B-9DB5-A0FE8B0566E8}"/>
          </ac:cxnSpMkLst>
        </pc:cxnChg>
        <pc:cxnChg chg="del">
          <ac:chgData name="KARINA LUNA MARTINEZ" userId="82bd43ad-f19c-47b6-a940-36d3fe2d229b" providerId="ADAL" clId="{75E40B3F-C8B5-47BC-B139-3C7C70B5DAEE}" dt="2025-11-14T01:07:18.143" v="934" actId="478"/>
          <ac:cxnSpMkLst>
            <pc:docMk/>
            <pc:sldMk cId="688941905" sldId="292"/>
            <ac:cxnSpMk id="18" creationId="{7522164A-8F7E-4F85-252C-624B55808BA4}"/>
          </ac:cxnSpMkLst>
        </pc:cxnChg>
        <pc:cxnChg chg="del">
          <ac:chgData name="KARINA LUNA MARTINEZ" userId="82bd43ad-f19c-47b6-a940-36d3fe2d229b" providerId="ADAL" clId="{75E40B3F-C8B5-47BC-B139-3C7C70B5DAEE}" dt="2025-11-14T01:07:18.143" v="934" actId="478"/>
          <ac:cxnSpMkLst>
            <pc:docMk/>
            <pc:sldMk cId="688941905" sldId="292"/>
            <ac:cxnSpMk id="22" creationId="{C44A4A89-6738-E84E-8573-075C9450CB99}"/>
          </ac:cxnSpMkLst>
        </pc:cxnChg>
        <pc:cxnChg chg="del">
          <ac:chgData name="KARINA LUNA MARTINEZ" userId="82bd43ad-f19c-47b6-a940-36d3fe2d229b" providerId="ADAL" clId="{75E40B3F-C8B5-47BC-B139-3C7C70B5DAEE}" dt="2025-11-14T01:07:18.143" v="934" actId="478"/>
          <ac:cxnSpMkLst>
            <pc:docMk/>
            <pc:sldMk cId="688941905" sldId="292"/>
            <ac:cxnSpMk id="23" creationId="{2BC5F801-C94B-B8CD-BB5D-D598132DB74A}"/>
          </ac:cxnSpMkLst>
        </pc:cxnChg>
        <pc:cxnChg chg="del">
          <ac:chgData name="KARINA LUNA MARTINEZ" userId="82bd43ad-f19c-47b6-a940-36d3fe2d229b" providerId="ADAL" clId="{75E40B3F-C8B5-47BC-B139-3C7C70B5DAEE}" dt="2025-11-14T01:07:18.143" v="934" actId="478"/>
          <ac:cxnSpMkLst>
            <pc:docMk/>
            <pc:sldMk cId="688941905" sldId="292"/>
            <ac:cxnSpMk id="24" creationId="{F1C3F48E-8C4C-BCF0-22C2-A2ABA234CBDD}"/>
          </ac:cxnSpMkLst>
        </pc:cxnChg>
        <pc:cxnChg chg="del">
          <ac:chgData name="KARINA LUNA MARTINEZ" userId="82bd43ad-f19c-47b6-a940-36d3fe2d229b" providerId="ADAL" clId="{75E40B3F-C8B5-47BC-B139-3C7C70B5DAEE}" dt="2025-11-14T01:07:18.143" v="934" actId="478"/>
          <ac:cxnSpMkLst>
            <pc:docMk/>
            <pc:sldMk cId="688941905" sldId="292"/>
            <ac:cxnSpMk id="25" creationId="{96BD70D8-BCA8-08F4-2593-1FE381D07264}"/>
          </ac:cxnSpMkLst>
        </pc:cxnChg>
        <pc:cxnChg chg="del">
          <ac:chgData name="KARINA LUNA MARTINEZ" userId="82bd43ad-f19c-47b6-a940-36d3fe2d229b" providerId="ADAL" clId="{75E40B3F-C8B5-47BC-B139-3C7C70B5DAEE}" dt="2025-11-14T01:07:18.143" v="934" actId="478"/>
          <ac:cxnSpMkLst>
            <pc:docMk/>
            <pc:sldMk cId="688941905" sldId="292"/>
            <ac:cxnSpMk id="31" creationId="{F78829AD-7A07-28B7-7A48-96631590ACC1}"/>
          </ac:cxnSpMkLst>
        </pc:cxnChg>
        <pc:cxnChg chg="del">
          <ac:chgData name="KARINA LUNA MARTINEZ" userId="82bd43ad-f19c-47b6-a940-36d3fe2d229b" providerId="ADAL" clId="{75E40B3F-C8B5-47BC-B139-3C7C70B5DAEE}" dt="2025-11-14T01:07:18.143" v="934" actId="478"/>
          <ac:cxnSpMkLst>
            <pc:docMk/>
            <pc:sldMk cId="688941905" sldId="292"/>
            <ac:cxnSpMk id="35" creationId="{14AF11F7-0B55-1543-1F08-B8C1347A6B3B}"/>
          </ac:cxnSpMkLst>
        </pc:cxnChg>
        <pc:cxnChg chg="del">
          <ac:chgData name="KARINA LUNA MARTINEZ" userId="82bd43ad-f19c-47b6-a940-36d3fe2d229b" providerId="ADAL" clId="{75E40B3F-C8B5-47BC-B139-3C7C70B5DAEE}" dt="2025-11-14T01:07:18.143" v="934" actId="478"/>
          <ac:cxnSpMkLst>
            <pc:docMk/>
            <pc:sldMk cId="688941905" sldId="292"/>
            <ac:cxnSpMk id="39" creationId="{7A25E335-C0B4-7749-BA6A-8B6A029BD0B7}"/>
          </ac:cxnSpMkLst>
        </pc:cxnChg>
        <pc:cxnChg chg="del">
          <ac:chgData name="KARINA LUNA MARTINEZ" userId="82bd43ad-f19c-47b6-a940-36d3fe2d229b" providerId="ADAL" clId="{75E40B3F-C8B5-47BC-B139-3C7C70B5DAEE}" dt="2025-11-14T01:07:18.143" v="934" actId="478"/>
          <ac:cxnSpMkLst>
            <pc:docMk/>
            <pc:sldMk cId="688941905" sldId="292"/>
            <ac:cxnSpMk id="42" creationId="{9A6770B1-1C7F-D3D0-24B3-666BE5A30655}"/>
          </ac:cxnSpMkLst>
        </pc:cxnChg>
      </pc:sldChg>
    </pc:docChg>
  </pc:docChgLst>
  <pc:docChgLst>
    <pc:chgData name="ALDO RAZIEL HERNANDEZ ALVAREZ" userId="5bf40253-5cfa-4473-9e63-9d01842aff24" providerId="ADAL" clId="{B6703DDA-6FA1-45FB-B7A2-2124077DF11B}"/>
    <pc:docChg chg="custSel delSld modSld">
      <pc:chgData name="ALDO RAZIEL HERNANDEZ ALVAREZ" userId="5bf40253-5cfa-4473-9e63-9d01842aff24" providerId="ADAL" clId="{B6703DDA-6FA1-45FB-B7A2-2124077DF11B}" dt="2025-11-14T08:12:44.483" v="492" actId="2696"/>
      <pc:docMkLst>
        <pc:docMk/>
      </pc:docMkLst>
      <pc:sldChg chg="modSp mod">
        <pc:chgData name="ALDO RAZIEL HERNANDEZ ALVAREZ" userId="5bf40253-5cfa-4473-9e63-9d01842aff24" providerId="ADAL" clId="{B6703DDA-6FA1-45FB-B7A2-2124077DF11B}" dt="2025-11-13T03:52:04.480" v="14" actId="20577"/>
        <pc:sldMkLst>
          <pc:docMk/>
          <pc:sldMk cId="0" sldId="256"/>
        </pc:sldMkLst>
        <pc:spChg chg="mod">
          <ac:chgData name="ALDO RAZIEL HERNANDEZ ALVAREZ" userId="5bf40253-5cfa-4473-9e63-9d01842aff24" providerId="ADAL" clId="{B6703DDA-6FA1-45FB-B7A2-2124077DF11B}" dt="2025-11-13T03:52:04.480" v="14" actId="20577"/>
          <ac:spMkLst>
            <pc:docMk/>
            <pc:sldMk cId="0" sldId="256"/>
            <ac:spMk id="16" creationId="{00000000-0000-0000-0000-000000000000}"/>
          </ac:spMkLst>
        </pc:spChg>
      </pc:sldChg>
      <pc:sldChg chg="modSp mod">
        <pc:chgData name="ALDO RAZIEL HERNANDEZ ALVAREZ" userId="5bf40253-5cfa-4473-9e63-9d01842aff24" providerId="ADAL" clId="{B6703DDA-6FA1-45FB-B7A2-2124077DF11B}" dt="2025-11-13T04:05:10.109" v="62" actId="20577"/>
        <pc:sldMkLst>
          <pc:docMk/>
          <pc:sldMk cId="0" sldId="257"/>
        </pc:sldMkLst>
        <pc:spChg chg="mod">
          <ac:chgData name="ALDO RAZIEL HERNANDEZ ALVAREZ" userId="5bf40253-5cfa-4473-9e63-9d01842aff24" providerId="ADAL" clId="{B6703DDA-6FA1-45FB-B7A2-2124077DF11B}" dt="2025-11-13T04:05:10.109" v="62" actId="20577"/>
          <ac:spMkLst>
            <pc:docMk/>
            <pc:sldMk cId="0" sldId="257"/>
            <ac:spMk id="37" creationId="{5AA33D97-A752-DE49-8827-DCCB87E694F8}"/>
          </ac:spMkLst>
        </pc:spChg>
      </pc:sldChg>
      <pc:sldChg chg="del">
        <pc:chgData name="ALDO RAZIEL HERNANDEZ ALVAREZ" userId="5bf40253-5cfa-4473-9e63-9d01842aff24" providerId="ADAL" clId="{B6703DDA-6FA1-45FB-B7A2-2124077DF11B}" dt="2025-11-13T07:25:45.502" v="444" actId="2696"/>
        <pc:sldMkLst>
          <pc:docMk/>
          <pc:sldMk cId="0" sldId="268"/>
        </pc:sldMkLst>
      </pc:sldChg>
      <pc:sldChg chg="modSp mod">
        <pc:chgData name="ALDO RAZIEL HERNANDEZ ALVAREZ" userId="5bf40253-5cfa-4473-9e63-9d01842aff24" providerId="ADAL" clId="{B6703DDA-6FA1-45FB-B7A2-2124077DF11B}" dt="2025-11-13T04:19:59.447" v="108" actId="14100"/>
        <pc:sldMkLst>
          <pc:docMk/>
          <pc:sldMk cId="623019810" sldId="270"/>
        </pc:sldMkLst>
        <pc:spChg chg="mod">
          <ac:chgData name="ALDO RAZIEL HERNANDEZ ALVAREZ" userId="5bf40253-5cfa-4473-9e63-9d01842aff24" providerId="ADAL" clId="{B6703DDA-6FA1-45FB-B7A2-2124077DF11B}" dt="2025-11-13T04:19:59.447" v="108" actId="14100"/>
          <ac:spMkLst>
            <pc:docMk/>
            <pc:sldMk cId="623019810" sldId="270"/>
            <ac:spMk id="36" creationId="{06369460-99CE-0693-347A-4D5F6B328F28}"/>
          </ac:spMkLst>
        </pc:spChg>
        <pc:spChg chg="mod">
          <ac:chgData name="ALDO RAZIEL HERNANDEZ ALVAREZ" userId="5bf40253-5cfa-4473-9e63-9d01842aff24" providerId="ADAL" clId="{B6703DDA-6FA1-45FB-B7A2-2124077DF11B}" dt="2025-11-13T04:16:58.429" v="94" actId="20577"/>
          <ac:spMkLst>
            <pc:docMk/>
            <pc:sldMk cId="623019810" sldId="270"/>
            <ac:spMk id="37" creationId="{5AA33D97-A752-DE49-8827-DCCB87E694F8}"/>
          </ac:spMkLst>
        </pc:spChg>
      </pc:sldChg>
      <pc:sldChg chg="modSp mod">
        <pc:chgData name="ALDO RAZIEL HERNANDEZ ALVAREZ" userId="5bf40253-5cfa-4473-9e63-9d01842aff24" providerId="ADAL" clId="{B6703DDA-6FA1-45FB-B7A2-2124077DF11B}" dt="2025-11-13T06:49:17.228" v="180" actId="20577"/>
        <pc:sldMkLst>
          <pc:docMk/>
          <pc:sldMk cId="1542229252" sldId="271"/>
        </pc:sldMkLst>
        <pc:spChg chg="mod">
          <ac:chgData name="ALDO RAZIEL HERNANDEZ ALVAREZ" userId="5bf40253-5cfa-4473-9e63-9d01842aff24" providerId="ADAL" clId="{B6703DDA-6FA1-45FB-B7A2-2124077DF11B}" dt="2025-11-13T06:43:04.391" v="132" actId="20577"/>
          <ac:spMkLst>
            <pc:docMk/>
            <pc:sldMk cId="1542229252" sldId="271"/>
            <ac:spMk id="36" creationId="{06369460-99CE-0693-347A-4D5F6B328F28}"/>
          </ac:spMkLst>
        </pc:spChg>
        <pc:spChg chg="mod">
          <ac:chgData name="ALDO RAZIEL HERNANDEZ ALVAREZ" userId="5bf40253-5cfa-4473-9e63-9d01842aff24" providerId="ADAL" clId="{B6703DDA-6FA1-45FB-B7A2-2124077DF11B}" dt="2025-11-13T06:49:17.228" v="180" actId="20577"/>
          <ac:spMkLst>
            <pc:docMk/>
            <pc:sldMk cId="1542229252" sldId="271"/>
            <ac:spMk id="37" creationId="{5AA33D97-A752-DE49-8827-DCCB87E694F8}"/>
          </ac:spMkLst>
        </pc:spChg>
      </pc:sldChg>
      <pc:sldChg chg="addSp delSp modSp mod">
        <pc:chgData name="ALDO RAZIEL HERNANDEZ ALVAREZ" userId="5bf40253-5cfa-4473-9e63-9d01842aff24" providerId="ADAL" clId="{B6703DDA-6FA1-45FB-B7A2-2124077DF11B}" dt="2025-11-14T07:40:58.968" v="455" actId="478"/>
        <pc:sldMkLst>
          <pc:docMk/>
          <pc:sldMk cId="1963602113" sldId="274"/>
        </pc:sldMkLst>
        <pc:spChg chg="mod">
          <ac:chgData name="ALDO RAZIEL HERNANDEZ ALVAREZ" userId="5bf40253-5cfa-4473-9e63-9d01842aff24" providerId="ADAL" clId="{B6703DDA-6FA1-45FB-B7A2-2124077DF11B}" dt="2025-11-13T07:04:53.857" v="232" actId="14100"/>
          <ac:spMkLst>
            <pc:docMk/>
            <pc:sldMk cId="1963602113" sldId="274"/>
            <ac:spMk id="5" creationId="{51182A73-0D5B-4FB9-3C0B-406C2FD844A2}"/>
          </ac:spMkLst>
        </pc:spChg>
        <pc:spChg chg="add mod">
          <ac:chgData name="ALDO RAZIEL HERNANDEZ ALVAREZ" userId="5bf40253-5cfa-4473-9e63-9d01842aff24" providerId="ADAL" clId="{B6703DDA-6FA1-45FB-B7A2-2124077DF11B}" dt="2025-11-13T06:51:23.511" v="189"/>
          <ac:spMkLst>
            <pc:docMk/>
            <pc:sldMk cId="1963602113" sldId="274"/>
            <ac:spMk id="14" creationId="{20106DCC-6656-8CB5-3426-590CD57865A0}"/>
          </ac:spMkLst>
        </pc:spChg>
        <pc:spChg chg="add del mod">
          <ac:chgData name="ALDO RAZIEL HERNANDEZ ALVAREZ" userId="5bf40253-5cfa-4473-9e63-9d01842aff24" providerId="ADAL" clId="{B6703DDA-6FA1-45FB-B7A2-2124077DF11B}" dt="2025-11-14T07:40:58.968" v="455" actId="478"/>
          <ac:spMkLst>
            <pc:docMk/>
            <pc:sldMk cId="1963602113" sldId="274"/>
            <ac:spMk id="16" creationId="{60A76B12-650A-A020-78EC-9549B698ABDF}"/>
          </ac:spMkLst>
        </pc:spChg>
        <pc:spChg chg="del mod">
          <ac:chgData name="ALDO RAZIEL HERNANDEZ ALVAREZ" userId="5bf40253-5cfa-4473-9e63-9d01842aff24" providerId="ADAL" clId="{B6703DDA-6FA1-45FB-B7A2-2124077DF11B}" dt="2025-11-13T06:51:15.870" v="188" actId="478"/>
          <ac:spMkLst>
            <pc:docMk/>
            <pc:sldMk cId="1963602113" sldId="274"/>
            <ac:spMk id="36" creationId="{06369460-99CE-0693-347A-4D5F6B328F28}"/>
          </ac:spMkLst>
        </pc:spChg>
        <pc:spChg chg="mod">
          <ac:chgData name="ALDO RAZIEL HERNANDEZ ALVAREZ" userId="5bf40253-5cfa-4473-9e63-9d01842aff24" providerId="ADAL" clId="{B6703DDA-6FA1-45FB-B7A2-2124077DF11B}" dt="2025-11-13T06:57:52.643" v="230" actId="20577"/>
          <ac:spMkLst>
            <pc:docMk/>
            <pc:sldMk cId="1963602113" sldId="274"/>
            <ac:spMk id="37" creationId="{5AA33D97-A752-DE49-8827-DCCB87E694F8}"/>
          </ac:spMkLst>
        </pc:spChg>
      </pc:sldChg>
      <pc:sldChg chg="modSp mod">
        <pc:chgData name="ALDO RAZIEL HERNANDEZ ALVAREZ" userId="5bf40253-5cfa-4473-9e63-9d01842aff24" providerId="ADAL" clId="{B6703DDA-6FA1-45FB-B7A2-2124077DF11B}" dt="2025-11-13T06:42:46.330" v="125" actId="20577"/>
        <pc:sldMkLst>
          <pc:docMk/>
          <pc:sldMk cId="934959203" sldId="275"/>
        </pc:sldMkLst>
        <pc:spChg chg="mod">
          <ac:chgData name="ALDO RAZIEL HERNANDEZ ALVAREZ" userId="5bf40253-5cfa-4473-9e63-9d01842aff24" providerId="ADAL" clId="{B6703DDA-6FA1-45FB-B7A2-2124077DF11B}" dt="2025-11-13T06:42:46.330" v="125" actId="20577"/>
          <ac:spMkLst>
            <pc:docMk/>
            <pc:sldMk cId="934959203" sldId="275"/>
            <ac:spMk id="36" creationId="{06369460-99CE-0693-347A-4D5F6B328F28}"/>
          </ac:spMkLst>
        </pc:spChg>
      </pc:sldChg>
      <pc:sldChg chg="modSp del mod">
        <pc:chgData name="ALDO RAZIEL HERNANDEZ ALVAREZ" userId="5bf40253-5cfa-4473-9e63-9d01842aff24" providerId="ADAL" clId="{B6703DDA-6FA1-45FB-B7A2-2124077DF11B}" dt="2025-11-14T08:12:44.483" v="492" actId="2696"/>
        <pc:sldMkLst>
          <pc:docMk/>
          <pc:sldMk cId="1392132229" sldId="278"/>
        </pc:sldMkLst>
        <pc:spChg chg="mod">
          <ac:chgData name="ALDO RAZIEL HERNANDEZ ALVAREZ" userId="5bf40253-5cfa-4473-9e63-9d01842aff24" providerId="ADAL" clId="{B6703DDA-6FA1-45FB-B7A2-2124077DF11B}" dt="2025-11-13T07:21:53.959" v="443" actId="113"/>
          <ac:spMkLst>
            <pc:docMk/>
            <pc:sldMk cId="1392132229" sldId="278"/>
            <ac:spMk id="37" creationId="{5AA33D97-A752-DE49-8827-DCCB87E694F8}"/>
          </ac:spMkLst>
        </pc:spChg>
      </pc:sldChg>
      <pc:sldChg chg="modSp del mod">
        <pc:chgData name="ALDO RAZIEL HERNANDEZ ALVAREZ" userId="5bf40253-5cfa-4473-9e63-9d01842aff24" providerId="ADAL" clId="{B6703DDA-6FA1-45FB-B7A2-2124077DF11B}" dt="2025-11-14T07:56:13.355" v="456" actId="2696"/>
        <pc:sldMkLst>
          <pc:docMk/>
          <pc:sldMk cId="3449147172" sldId="279"/>
        </pc:sldMkLst>
        <pc:spChg chg="mod">
          <ac:chgData name="ALDO RAZIEL HERNANDEZ ALVAREZ" userId="5bf40253-5cfa-4473-9e63-9d01842aff24" providerId="ADAL" clId="{B6703DDA-6FA1-45FB-B7A2-2124077DF11B}" dt="2025-11-13T07:26:28.870" v="454" actId="20577"/>
          <ac:spMkLst>
            <pc:docMk/>
            <pc:sldMk cId="3449147172" sldId="279"/>
            <ac:spMk id="37" creationId="{5AA33D97-A752-DE49-8827-DCCB87E694F8}"/>
          </ac:spMkLst>
        </pc:spChg>
      </pc:sldChg>
      <pc:sldChg chg="modSp mod">
        <pc:chgData name="ALDO RAZIEL HERNANDEZ ALVAREZ" userId="5bf40253-5cfa-4473-9e63-9d01842aff24" providerId="ADAL" clId="{B6703DDA-6FA1-45FB-B7A2-2124077DF11B}" dt="2025-11-14T07:59:40.888" v="491" actId="113"/>
        <pc:sldMkLst>
          <pc:docMk/>
          <pc:sldMk cId="707860449" sldId="283"/>
        </pc:sldMkLst>
        <pc:spChg chg="mod">
          <ac:chgData name="ALDO RAZIEL HERNANDEZ ALVAREZ" userId="5bf40253-5cfa-4473-9e63-9d01842aff24" providerId="ADAL" clId="{B6703DDA-6FA1-45FB-B7A2-2124077DF11B}" dt="2025-11-14T07:59:40.888" v="491" actId="113"/>
          <ac:spMkLst>
            <pc:docMk/>
            <pc:sldMk cId="707860449" sldId="283"/>
            <ac:spMk id="3" creationId="{5BF06F83-6AB9-2CDF-6CFA-11F5FDA960AD}"/>
          </ac:spMkLst>
        </pc:spChg>
      </pc:sldChg>
    </pc:docChg>
  </pc:docChgLst>
  <pc:docChgLst>
    <pc:chgData name="RICARDO HUMBERTO SEVILLA AGUILAR" userId="S::rsevilla@cnsf.gob.mx::94c9c77e-ccbf-4b74-aeeb-01ce0f31e326" providerId="AD" clId="Web-{EDCB5101-D63E-4CED-9321-4FE347E45FC4}"/>
    <pc:docChg chg="addSld modSld">
      <pc:chgData name="RICARDO HUMBERTO SEVILLA AGUILAR" userId="S::rsevilla@cnsf.gob.mx::94c9c77e-ccbf-4b74-aeeb-01ce0f31e326" providerId="AD" clId="Web-{EDCB5101-D63E-4CED-9321-4FE347E45FC4}" dt="2025-11-14T16:56:54.215" v="174" actId="20577"/>
      <pc:docMkLst>
        <pc:docMk/>
      </pc:docMkLst>
      <pc:sldChg chg="modSp">
        <pc:chgData name="RICARDO HUMBERTO SEVILLA AGUILAR" userId="S::rsevilla@cnsf.gob.mx::94c9c77e-ccbf-4b74-aeeb-01ce0f31e326" providerId="AD" clId="Web-{EDCB5101-D63E-4CED-9321-4FE347E45FC4}" dt="2025-11-14T16:56:54.215" v="174" actId="20577"/>
        <pc:sldMkLst>
          <pc:docMk/>
          <pc:sldMk cId="1542229252" sldId="271"/>
        </pc:sldMkLst>
        <pc:spChg chg="mod">
          <ac:chgData name="RICARDO HUMBERTO SEVILLA AGUILAR" userId="S::rsevilla@cnsf.gob.mx::94c9c77e-ccbf-4b74-aeeb-01ce0f31e326" providerId="AD" clId="Web-{EDCB5101-D63E-4CED-9321-4FE347E45FC4}" dt="2025-11-14T16:52:31.852" v="8" actId="20577"/>
          <ac:spMkLst>
            <pc:docMk/>
            <pc:sldMk cId="1542229252" sldId="271"/>
            <ac:spMk id="13" creationId="{00000000-0000-0000-0000-000000000000}"/>
          </ac:spMkLst>
        </pc:spChg>
        <pc:spChg chg="mod">
          <ac:chgData name="RICARDO HUMBERTO SEVILLA AGUILAR" userId="S::rsevilla@cnsf.gob.mx::94c9c77e-ccbf-4b74-aeeb-01ce0f31e326" providerId="AD" clId="Web-{EDCB5101-D63E-4CED-9321-4FE347E45FC4}" dt="2025-11-14T16:56:54.215" v="174" actId="20577"/>
          <ac:spMkLst>
            <pc:docMk/>
            <pc:sldMk cId="1542229252" sldId="271"/>
            <ac:spMk id="36" creationId="{06369460-99CE-0693-347A-4D5F6B328F28}"/>
          </ac:spMkLst>
        </pc:spChg>
        <pc:spChg chg="mod">
          <ac:chgData name="RICARDO HUMBERTO SEVILLA AGUILAR" userId="S::rsevilla@cnsf.gob.mx::94c9c77e-ccbf-4b74-aeeb-01ce0f31e326" providerId="AD" clId="Web-{EDCB5101-D63E-4CED-9321-4FE347E45FC4}" dt="2025-11-14T16:55:02.730" v="158" actId="20577"/>
          <ac:spMkLst>
            <pc:docMk/>
            <pc:sldMk cId="1542229252" sldId="271"/>
            <ac:spMk id="37" creationId="{5AA33D97-A752-DE49-8827-DCCB87E694F8}"/>
          </ac:spMkLst>
        </pc:spChg>
      </pc:sldChg>
      <pc:sldChg chg="add replId">
        <pc:chgData name="RICARDO HUMBERTO SEVILLA AGUILAR" userId="S::rsevilla@cnsf.gob.mx::94c9c77e-ccbf-4b74-aeeb-01ce0f31e326" providerId="AD" clId="Web-{EDCB5101-D63E-4CED-9321-4FE347E45FC4}" dt="2025-11-14T16:51:01.944" v="0"/>
        <pc:sldMkLst>
          <pc:docMk/>
          <pc:sldMk cId="3622699196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/flow/login?redirect_after_login=%2FCNSF_gob_mx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hyperlink" Target="https://www.cnsf.gob.mx/Sistemas/Paginas/InformacionEstadistica.asp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hyperlink" Target="https://mx.linkedin.com/company/comisi%C3%B3n-nacional-de-seguros-y-fianzas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s://www.instagram.com/cnsf.gob.mx/?hl=es-la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s://www.facebook.com/CNSFoficial/?locale=es_L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" r="-220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>
            <a:off x="12374539" y="8993151"/>
            <a:ext cx="4284389" cy="1567256"/>
            <a:chOff x="0" y="0"/>
            <a:chExt cx="1128399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399" cy="412775"/>
            </a:xfrm>
            <a:custGeom>
              <a:avLst/>
              <a:gdLst/>
              <a:ahLst/>
              <a:cxnLst/>
              <a:rect l="l" t="t" r="r" b="b"/>
              <a:pathLst>
                <a:path w="1128399" h="412775">
                  <a:moveTo>
                    <a:pt x="0" y="0"/>
                  </a:moveTo>
                  <a:lnTo>
                    <a:pt x="1128399" y="0"/>
                  </a:lnTo>
                  <a:lnTo>
                    <a:pt x="1128399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28399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4012664" y="3237235"/>
            <a:ext cx="6983416" cy="1567256"/>
            <a:chOff x="0" y="0"/>
            <a:chExt cx="1839254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39254" cy="412775"/>
            </a:xfrm>
            <a:custGeom>
              <a:avLst/>
              <a:gdLst/>
              <a:ahLst/>
              <a:cxnLst/>
              <a:rect l="l" t="t" r="r" b="b"/>
              <a:pathLst>
                <a:path w="1839254" h="412775">
                  <a:moveTo>
                    <a:pt x="0" y="0"/>
                  </a:moveTo>
                  <a:lnTo>
                    <a:pt x="1839254" y="0"/>
                  </a:lnTo>
                  <a:lnTo>
                    <a:pt x="183925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3925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 flipH="1" flipV="1">
            <a:off x="10540746" y="-52264"/>
            <a:ext cx="11547949" cy="9406329"/>
          </a:xfrm>
          <a:custGeom>
            <a:avLst/>
            <a:gdLst/>
            <a:ahLst/>
            <a:cxnLst/>
            <a:rect l="l" t="t" r="r" b="b"/>
            <a:pathLst>
              <a:path w="11547949" h="9406329">
                <a:moveTo>
                  <a:pt x="11547949" y="9406329"/>
                </a:moveTo>
                <a:lnTo>
                  <a:pt x="0" y="9406329"/>
                </a:lnTo>
                <a:lnTo>
                  <a:pt x="0" y="0"/>
                </a:lnTo>
                <a:lnTo>
                  <a:pt x="11547949" y="0"/>
                </a:lnTo>
                <a:lnTo>
                  <a:pt x="11547949" y="94063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TextBox 14"/>
          <p:cNvSpPr txBox="1"/>
          <p:nvPr/>
        </p:nvSpPr>
        <p:spPr>
          <a:xfrm>
            <a:off x="2191450" y="6868431"/>
            <a:ext cx="9920032" cy="551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ENTREGA DE LA INFORMACIÓN ESTADÍSTICA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64848" y="4893154"/>
            <a:ext cx="11119114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8"/>
              </a:lnSpc>
            </a:pPr>
            <a:r>
              <a:rPr lang="en-US" sz="6600" b="1" dirty="0">
                <a:solidFill>
                  <a:srgbClr val="7030A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DAÑOS</a:t>
            </a:r>
            <a:endParaRPr lang="en-US" sz="12099" b="1" dirty="0">
              <a:solidFill>
                <a:srgbClr val="7030A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42621" y="1777526"/>
            <a:ext cx="11829064" cy="3413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163"/>
              </a:lnSpc>
            </a:pPr>
            <a:r>
              <a:rPr lang="en-US" sz="48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TALLER SOBRE LOS MANUALES DE LOS SISTEMAS ESTADÍSTICOS DE LOS SEGUROS DE 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13553005" y="935761"/>
            <a:ext cx="5036482" cy="5036482"/>
          </a:xfrm>
          <a:prstGeom prst="line">
            <a:avLst/>
          </a:prstGeom>
          <a:ln w="114300" cap="flat">
            <a:solidFill>
              <a:srgbClr val="FF99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23" name="AutoShape 23"/>
          <p:cNvSpPr/>
          <p:nvPr/>
        </p:nvSpPr>
        <p:spPr>
          <a:xfrm flipV="1">
            <a:off x="14602740" y="4540846"/>
            <a:ext cx="1216428" cy="1216428"/>
          </a:xfrm>
          <a:prstGeom prst="line">
            <a:avLst/>
          </a:prstGeom>
          <a:ln w="114300" cap="flat">
            <a:solidFill>
              <a:srgbClr val="FF99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24" name="AutoShape 24"/>
          <p:cNvSpPr/>
          <p:nvPr/>
        </p:nvSpPr>
        <p:spPr>
          <a:xfrm flipV="1">
            <a:off x="12944791" y="7512571"/>
            <a:ext cx="2942644" cy="2942644"/>
          </a:xfrm>
          <a:prstGeom prst="line">
            <a:avLst/>
          </a:prstGeom>
          <a:ln w="114300" cap="flat">
            <a:solidFill>
              <a:srgbClr val="782A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25" name="AutoShape 25"/>
          <p:cNvSpPr/>
          <p:nvPr/>
        </p:nvSpPr>
        <p:spPr>
          <a:xfrm flipV="1">
            <a:off x="11473469" y="9776779"/>
            <a:ext cx="2942644" cy="2942644"/>
          </a:xfrm>
          <a:prstGeom prst="line">
            <a:avLst/>
          </a:prstGeom>
          <a:ln w="114300" cap="flat">
            <a:solidFill>
              <a:srgbClr val="782A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1A00077-F9D3-18C6-40F2-C2BE94DDEBA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0538" y="7110954"/>
            <a:ext cx="11119115" cy="34027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8558954" y="-8624147"/>
            <a:ext cx="1170094" cy="18288000"/>
            <a:chOff x="0" y="0"/>
            <a:chExt cx="538662" cy="55169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8662" cy="5516950"/>
            </a:xfrm>
            <a:custGeom>
              <a:avLst/>
              <a:gdLst/>
              <a:ahLst/>
              <a:cxnLst/>
              <a:rect l="l" t="t" r="r" b="b"/>
              <a:pathLst>
                <a:path w="538662" h="5516950">
                  <a:moveTo>
                    <a:pt x="0" y="0"/>
                  </a:moveTo>
                  <a:lnTo>
                    <a:pt x="538662" y="0"/>
                  </a:lnTo>
                  <a:lnTo>
                    <a:pt x="53866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53866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2700000">
            <a:off x="13734331" y="93713"/>
            <a:ext cx="4685776" cy="1567256"/>
            <a:chOff x="0" y="0"/>
            <a:chExt cx="1234114" cy="4127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4114" cy="412775"/>
            </a:xfrm>
            <a:custGeom>
              <a:avLst/>
              <a:gdLst/>
              <a:ahLst/>
              <a:cxnLst/>
              <a:rect l="l" t="t" r="r" b="b"/>
              <a:pathLst>
                <a:path w="1234114" h="412775">
                  <a:moveTo>
                    <a:pt x="0" y="0"/>
                  </a:moveTo>
                  <a:lnTo>
                    <a:pt x="1234114" y="0"/>
                  </a:lnTo>
                  <a:lnTo>
                    <a:pt x="123411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23411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93BCC1A7-C4AF-D908-436D-EAE1DBB79069}"/>
              </a:ext>
            </a:extLst>
          </p:cNvPr>
          <p:cNvSpPr txBox="1"/>
          <p:nvPr/>
        </p:nvSpPr>
        <p:spPr>
          <a:xfrm>
            <a:off x="4009890" y="-2628900"/>
            <a:ext cx="8226974" cy="530890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15" name="Freeform 15"/>
          <p:cNvSpPr/>
          <p:nvPr/>
        </p:nvSpPr>
        <p:spPr>
          <a:xfrm rot="-10800000">
            <a:off x="13855586" y="-65198"/>
            <a:ext cx="3793128" cy="3264774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E2F541FC-F9E6-72F1-C895-A0C39B237B35}"/>
              </a:ext>
            </a:extLst>
          </p:cNvPr>
          <p:cNvGrpSpPr/>
          <p:nvPr/>
        </p:nvGrpSpPr>
        <p:grpSpPr>
          <a:xfrm>
            <a:off x="-835924" y="1104902"/>
            <a:ext cx="19126200" cy="9182098"/>
            <a:chOff x="-347301" y="0"/>
            <a:chExt cx="7253419" cy="6905255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1FDBEDA-2552-8612-207E-0796F9DF48E9}"/>
                </a:ext>
              </a:extLst>
            </p:cNvPr>
            <p:cNvSpPr/>
            <p:nvPr/>
          </p:nvSpPr>
          <p:spPr>
            <a:xfrm>
              <a:off x="-347301" y="0"/>
              <a:ext cx="7253419" cy="6905255"/>
            </a:xfrm>
            <a:custGeom>
              <a:avLst/>
              <a:gdLst/>
              <a:ahLst/>
              <a:cxnLst/>
              <a:rect l="l" t="t" r="r" b="b"/>
              <a:pathLst>
                <a:path w="6905255" h="6905255">
                  <a:moveTo>
                    <a:pt x="0" y="0"/>
                  </a:moveTo>
                  <a:lnTo>
                    <a:pt x="6905255" y="0"/>
                  </a:lnTo>
                  <a:lnTo>
                    <a:pt x="6905255" y="6905255"/>
                  </a:lnTo>
                  <a:lnTo>
                    <a:pt x="0" y="6905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726944C8-655F-671C-8B9A-38CACF36E656}"/>
                </a:ext>
              </a:extLst>
            </p:cNvPr>
            <p:cNvGrpSpPr/>
            <p:nvPr/>
          </p:nvGrpSpPr>
          <p:grpSpPr>
            <a:xfrm>
              <a:off x="1215776" y="1017070"/>
              <a:ext cx="4172931" cy="5667379"/>
              <a:chOff x="-44627" y="-115970"/>
              <a:chExt cx="1291635" cy="1754207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106C9CF6-8BCC-FDF6-152B-DFEB3536CB0A}"/>
                  </a:ext>
                </a:extLst>
              </p:cNvPr>
              <p:cNvSpPr/>
              <p:nvPr/>
            </p:nvSpPr>
            <p:spPr>
              <a:xfrm>
                <a:off x="-44627" y="-115970"/>
                <a:ext cx="1247008" cy="1339165"/>
              </a:xfrm>
              <a:custGeom>
                <a:avLst/>
                <a:gdLst/>
                <a:ahLst/>
                <a:cxnLst/>
                <a:rect l="l" t="t" r="r" b="b"/>
                <a:pathLst>
                  <a:path w="1247008" h="1247008">
                    <a:moveTo>
                      <a:pt x="0" y="0"/>
                    </a:moveTo>
                    <a:lnTo>
                      <a:pt x="1247008" y="0"/>
                    </a:lnTo>
                    <a:lnTo>
                      <a:pt x="1247008" y="1247008"/>
                    </a:lnTo>
                    <a:lnTo>
                      <a:pt x="0" y="1247008"/>
                    </a:ln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TextBox 20">
                <a:extLst>
                  <a:ext uri="{FF2B5EF4-FFF2-40B4-BE49-F238E27FC236}">
                    <a16:creationId xmlns:a16="http://schemas.microsoft.com/office/drawing/2014/main" id="{4DB1EB54-0C77-88E5-CE34-4BC4B93458C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47008" cy="1685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3" name="TextBox 3"/>
          <p:cNvSpPr txBox="1"/>
          <p:nvPr/>
        </p:nvSpPr>
        <p:spPr>
          <a:xfrm>
            <a:off x="1477486" y="2731884"/>
            <a:ext cx="15333028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58"/>
              </a:lnSpc>
            </a:pPr>
            <a:r>
              <a:rPr lang="en-US" sz="846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VALIDACIONES</a:t>
            </a:r>
          </a:p>
          <a:p>
            <a:pPr algn="ctr">
              <a:lnSpc>
                <a:spcPts val="10158"/>
              </a:lnSpc>
            </a:pPr>
            <a:r>
              <a:rPr lang="en-US" sz="846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 REFORZAR</a:t>
            </a:r>
          </a:p>
        </p:txBody>
      </p:sp>
      <p:pic>
        <p:nvPicPr>
          <p:cNvPr id="4098" name="Picture 2" descr="icono de validación con un martillo, transmitiendo la idea de una validación existente pero reforzada. Estilo minimalista, multicolor en tonos azul, morado y rosa, sin fondo.">
            <a:extLst>
              <a:ext uri="{FF2B5EF4-FFF2-40B4-BE49-F238E27FC236}">
                <a16:creationId xmlns:a16="http://schemas.microsoft.com/office/drawing/2014/main" id="{4B832A1C-89AD-97F9-CC16-B53C863FE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68" y="4717332"/>
            <a:ext cx="4845464" cy="4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0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23691" y="1992500"/>
            <a:ext cx="12268200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Forma de </a:t>
            </a: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venta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F06F83-6AB9-2CDF-6CFA-11F5FDA960AD}"/>
              </a:ext>
            </a:extLst>
          </p:cNvPr>
          <p:cNvSpPr txBox="1"/>
          <p:nvPr/>
        </p:nvSpPr>
        <p:spPr>
          <a:xfrm>
            <a:off x="2819400" y="4161187"/>
            <a:ext cx="1287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Barlow" panose="00000500000000000000" pitchFamily="2" charset="0"/>
              </a:rPr>
              <a:t>Si la forma de venta es igual a </a:t>
            </a:r>
            <a:r>
              <a:rPr lang="es-MX" sz="3200" b="1" dirty="0">
                <a:latin typeface="Barlow" panose="00000500000000000000" pitchFamily="2" charset="0"/>
              </a:rPr>
              <a:t>Agente persona física (01) </a:t>
            </a:r>
            <a:r>
              <a:rPr lang="es-MX" sz="3200" dirty="0">
                <a:latin typeface="Barlow" panose="00000500000000000000" pitchFamily="2" charset="0"/>
              </a:rPr>
              <a:t>o </a:t>
            </a:r>
            <a:r>
              <a:rPr lang="es-MX" sz="3200" b="1" dirty="0">
                <a:latin typeface="Barlow" panose="00000500000000000000" pitchFamily="2" charset="0"/>
              </a:rPr>
              <a:t>Agente persona moral (02)</a:t>
            </a:r>
            <a:r>
              <a:rPr lang="es-MX" sz="3200" dirty="0">
                <a:latin typeface="Barlow" panose="00000500000000000000" pitchFamily="2" charset="0"/>
              </a:rPr>
              <a:t> y la Prima emitida es distinta de cero entonces la </a:t>
            </a:r>
            <a:r>
              <a:rPr lang="es-MX" sz="3200" b="1" dirty="0">
                <a:latin typeface="Barlow" panose="00000500000000000000" pitchFamily="2" charset="0"/>
              </a:rPr>
              <a:t>Comisión Directa </a:t>
            </a:r>
            <a:r>
              <a:rPr lang="es-MX" sz="3200" u="sng" dirty="0">
                <a:latin typeface="Barlow" panose="00000500000000000000" pitchFamily="2" charset="0"/>
              </a:rPr>
              <a:t>debe ser </a:t>
            </a:r>
            <a:r>
              <a:rPr lang="es-MX" sz="3200" dirty="0">
                <a:latin typeface="Barlow" panose="00000500000000000000" pitchFamily="2" charset="0"/>
              </a:rPr>
              <a:t>distinta de cero.</a:t>
            </a:r>
            <a:endParaRPr lang="es-MX" sz="3200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7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23691" y="1992500"/>
            <a:ext cx="12268200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Prima Devengada Acumulada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F06F83-6AB9-2CDF-6CFA-11F5FDA960AD}"/>
              </a:ext>
            </a:extLst>
          </p:cNvPr>
          <p:cNvSpPr txBox="1"/>
          <p:nvPr/>
        </p:nvSpPr>
        <p:spPr>
          <a:xfrm>
            <a:off x="1447800" y="3318607"/>
            <a:ext cx="15925800" cy="2265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dirty="0">
                <a:latin typeface="Geomanist" panose="02000503000000020004" pitchFamily="50" charset="0"/>
              </a:rPr>
              <a:t>Si el Estatus es igual a póliza cancelada (03, 04, 07 u 08) y la moneda es </a:t>
            </a:r>
            <a:r>
              <a:rPr lang="es-MX" sz="3200" b="1" dirty="0">
                <a:latin typeface="Geomanist" panose="02000503000000020004" pitchFamily="50" charset="0"/>
              </a:rPr>
              <a:t>nacional (10) </a:t>
            </a:r>
            <a:r>
              <a:rPr lang="es-MX" sz="3200" dirty="0">
                <a:latin typeface="Geomanist" panose="02000503000000020004" pitchFamily="50" charset="0"/>
              </a:rPr>
              <a:t>entonces la </a:t>
            </a:r>
            <a:r>
              <a:rPr lang="es-MX" sz="3200" b="1" dirty="0">
                <a:latin typeface="Geomanist" panose="02000503000000020004" pitchFamily="50" charset="0"/>
              </a:rPr>
              <a:t>Prima Devengada Acumulada</a:t>
            </a:r>
            <a:r>
              <a:rPr lang="es-MX" sz="3200" dirty="0">
                <a:latin typeface="Geomanist" panose="02000503000000020004" pitchFamily="50" charset="0"/>
              </a:rPr>
              <a:t> </a:t>
            </a:r>
            <a:r>
              <a:rPr lang="es-MX" sz="3200" u="sng" dirty="0">
                <a:latin typeface="Geomanist" panose="02000503000000020004" pitchFamily="50" charset="0"/>
              </a:rPr>
              <a:t>debe ser </a:t>
            </a:r>
            <a:r>
              <a:rPr lang="es-MX" sz="3200" dirty="0">
                <a:latin typeface="Geomanist" panose="02000503000000020004" pitchFamily="50" charset="0"/>
              </a:rPr>
              <a:t>igual a la suma de la </a:t>
            </a:r>
            <a:r>
              <a:rPr lang="es-MX" sz="3200" b="1" dirty="0">
                <a:latin typeface="Geomanist" panose="02000503000000020004" pitchFamily="50" charset="0"/>
              </a:rPr>
              <a:t>Prima Emitida </a:t>
            </a:r>
            <a:r>
              <a:rPr lang="es-MX" sz="3200" dirty="0">
                <a:latin typeface="Geomanist" panose="02000503000000020004" pitchFamily="50" charset="0"/>
              </a:rPr>
              <a:t>de los últimos tres ejercicios.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3200" dirty="0">
              <a:effectLst/>
              <a:latin typeface="Geomanist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E5C1A602-0183-C337-6CC3-59FE1D0D9ADE}"/>
              </a:ext>
            </a:extLst>
          </p:cNvPr>
          <p:cNvSpPr/>
          <p:nvPr/>
        </p:nvSpPr>
        <p:spPr>
          <a:xfrm>
            <a:off x="4501024" y="6067661"/>
            <a:ext cx="4299282" cy="5036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461AE9BF-DB8E-BA21-65EC-ECB2C336CB9A}"/>
              </a:ext>
            </a:extLst>
          </p:cNvPr>
          <p:cNvSpPr/>
          <p:nvPr/>
        </p:nvSpPr>
        <p:spPr>
          <a:xfrm>
            <a:off x="13482701" y="6727218"/>
            <a:ext cx="1174548" cy="71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D1EAA89-A036-D58F-F464-E779481AF361}"/>
              </a:ext>
            </a:extLst>
          </p:cNvPr>
          <p:cNvSpPr/>
          <p:nvPr/>
        </p:nvSpPr>
        <p:spPr>
          <a:xfrm>
            <a:off x="13483836" y="6090795"/>
            <a:ext cx="1184605" cy="425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5500D04-5E3F-15D1-9258-B8E7DAF082ED}"/>
              </a:ext>
            </a:extLst>
          </p:cNvPr>
          <p:cNvSpPr/>
          <p:nvPr/>
        </p:nvSpPr>
        <p:spPr>
          <a:xfrm>
            <a:off x="4513071" y="6605937"/>
            <a:ext cx="4293650" cy="471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C7636F2A-828E-85BC-52BC-F4798B4ED79F}"/>
              </a:ext>
            </a:extLst>
          </p:cNvPr>
          <p:cNvCxnSpPr>
            <a:cxnSpLocks/>
          </p:cNvCxnSpPr>
          <p:nvPr/>
        </p:nvCxnSpPr>
        <p:spPr>
          <a:xfrm>
            <a:off x="3972966" y="6584759"/>
            <a:ext cx="9438977" cy="1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C359F4F4-7AD7-2679-6524-ECB9BBEF56E9}"/>
              </a:ext>
            </a:extLst>
          </p:cNvPr>
          <p:cNvCxnSpPr>
            <a:cxnSpLocks/>
          </p:cNvCxnSpPr>
          <p:nvPr/>
        </p:nvCxnSpPr>
        <p:spPr>
          <a:xfrm>
            <a:off x="9889308" y="6312710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4E56BDB5-5493-9E0A-5411-21A0AE1473EC}"/>
              </a:ext>
            </a:extLst>
          </p:cNvPr>
          <p:cNvSpPr txBox="1"/>
          <p:nvPr/>
        </p:nvSpPr>
        <p:spPr>
          <a:xfrm>
            <a:off x="9922632" y="6686158"/>
            <a:ext cx="996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Marzo 2025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3EEFEC6-BC4E-EAA9-61C3-52E5A338F8B0}"/>
              </a:ext>
            </a:extLst>
          </p:cNvPr>
          <p:cNvSpPr txBox="1"/>
          <p:nvPr/>
        </p:nvSpPr>
        <p:spPr>
          <a:xfrm>
            <a:off x="4463427" y="6712469"/>
            <a:ext cx="12392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Febrero 2024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DA71C5F-0E74-5BCC-FCA1-C52C76CB09CA}"/>
              </a:ext>
            </a:extLst>
          </p:cNvPr>
          <p:cNvSpPr txBox="1"/>
          <p:nvPr/>
        </p:nvSpPr>
        <p:spPr>
          <a:xfrm>
            <a:off x="8851529" y="5831059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3294F554-BF82-EC94-5678-D084AB6BC82A}"/>
              </a:ext>
            </a:extLst>
          </p:cNvPr>
          <p:cNvCxnSpPr>
            <a:cxnSpLocks/>
          </p:cNvCxnSpPr>
          <p:nvPr/>
        </p:nvCxnSpPr>
        <p:spPr>
          <a:xfrm>
            <a:off x="11011054" y="625680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191D6E1C-7E24-5BCE-8883-2162A791538E}"/>
              </a:ext>
            </a:extLst>
          </p:cNvPr>
          <p:cNvCxnSpPr>
            <a:cxnSpLocks/>
          </p:cNvCxnSpPr>
          <p:nvPr/>
        </p:nvCxnSpPr>
        <p:spPr>
          <a:xfrm>
            <a:off x="8800307" y="6256804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035CE41-30EB-CBF1-07E5-21F439E86D13}"/>
              </a:ext>
            </a:extLst>
          </p:cNvPr>
          <p:cNvCxnSpPr>
            <a:cxnSpLocks/>
          </p:cNvCxnSpPr>
          <p:nvPr/>
        </p:nvCxnSpPr>
        <p:spPr>
          <a:xfrm>
            <a:off x="12045393" y="6180854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64282E18-0EDD-907D-17AE-FCFC6AF3CF05}"/>
              </a:ext>
            </a:extLst>
          </p:cNvPr>
          <p:cNvSpPr txBox="1"/>
          <p:nvPr/>
        </p:nvSpPr>
        <p:spPr>
          <a:xfrm>
            <a:off x="11932281" y="6685506"/>
            <a:ext cx="14678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2025</a:t>
            </a: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B89BF603-69A1-928A-CFA1-F8B480D0C731}"/>
              </a:ext>
            </a:extLst>
          </p:cNvPr>
          <p:cNvCxnSpPr>
            <a:cxnSpLocks/>
          </p:cNvCxnSpPr>
          <p:nvPr/>
        </p:nvCxnSpPr>
        <p:spPr>
          <a:xfrm>
            <a:off x="13232385" y="604938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F4238F2-82BA-282F-8D77-D5A15F6FE8D8}"/>
              </a:ext>
            </a:extLst>
          </p:cNvPr>
          <p:cNvSpPr txBox="1"/>
          <p:nvPr/>
        </p:nvSpPr>
        <p:spPr>
          <a:xfrm>
            <a:off x="13476289" y="6049384"/>
            <a:ext cx="11745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$61.74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$61.74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3616F04C-4B22-CEC0-C292-14F22063150C}"/>
              </a:ext>
            </a:extLst>
          </p:cNvPr>
          <p:cNvSpPr/>
          <p:nvPr/>
        </p:nvSpPr>
        <p:spPr>
          <a:xfrm>
            <a:off x="12040566" y="5765522"/>
            <a:ext cx="1191253" cy="140118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C85DA66E-25EE-6ECD-DA14-B8D2E459E6C9}"/>
              </a:ext>
            </a:extLst>
          </p:cNvPr>
          <p:cNvSpPr txBox="1"/>
          <p:nvPr/>
        </p:nvSpPr>
        <p:spPr>
          <a:xfrm>
            <a:off x="13365903" y="5553942"/>
            <a:ext cx="140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D0450E"/>
                </a:solidFill>
              </a:rPr>
              <a:t>Póliza cancelada durante la vigencia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8F1FF733-6F99-A52D-4356-96B85D565E3E}"/>
              </a:ext>
            </a:extLst>
          </p:cNvPr>
          <p:cNvSpPr txBox="1"/>
          <p:nvPr/>
        </p:nvSpPr>
        <p:spPr>
          <a:xfrm>
            <a:off x="4610903" y="6084020"/>
            <a:ext cx="119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16237DB-33BF-0BF5-AD94-26E628018AFA}"/>
              </a:ext>
            </a:extLst>
          </p:cNvPr>
          <p:cNvSpPr txBox="1"/>
          <p:nvPr/>
        </p:nvSpPr>
        <p:spPr>
          <a:xfrm>
            <a:off x="8757823" y="6669627"/>
            <a:ext cx="1131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Febrero 2025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B9347284-75C0-BDD5-1658-030E749132C7}"/>
              </a:ext>
            </a:extLst>
          </p:cNvPr>
          <p:cNvSpPr txBox="1"/>
          <p:nvPr/>
        </p:nvSpPr>
        <p:spPr>
          <a:xfrm>
            <a:off x="7515313" y="6679967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Enero 2025</a:t>
            </a:r>
          </a:p>
        </p:txBody>
      </p: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15EBB668-AF12-C847-7AF4-1934A5377E84}"/>
              </a:ext>
            </a:extLst>
          </p:cNvPr>
          <p:cNvCxnSpPr>
            <a:cxnSpLocks/>
          </p:cNvCxnSpPr>
          <p:nvPr/>
        </p:nvCxnSpPr>
        <p:spPr>
          <a:xfrm>
            <a:off x="7692867" y="6351330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67996075-44E2-4F23-01C5-BEF9BB794D9A}"/>
              </a:ext>
            </a:extLst>
          </p:cNvPr>
          <p:cNvCxnSpPr>
            <a:cxnSpLocks/>
          </p:cNvCxnSpPr>
          <p:nvPr/>
        </p:nvCxnSpPr>
        <p:spPr>
          <a:xfrm>
            <a:off x="6846593" y="6332733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id="{C27421F9-6A63-ECB8-0D2A-4A1A9C71221E}"/>
              </a:ext>
            </a:extLst>
          </p:cNvPr>
          <p:cNvSpPr txBox="1"/>
          <p:nvPr/>
        </p:nvSpPr>
        <p:spPr>
          <a:xfrm>
            <a:off x="5936427" y="6641693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713E91C3-6E49-1D5F-7C27-3C97BA130EB8}"/>
              </a:ext>
            </a:extLst>
          </p:cNvPr>
          <p:cNvSpPr/>
          <p:nvPr/>
        </p:nvSpPr>
        <p:spPr>
          <a:xfrm>
            <a:off x="5055890" y="5810981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64E147CD-AAA1-8736-E745-30570BD39001}"/>
              </a:ext>
            </a:extLst>
          </p:cNvPr>
          <p:cNvSpPr txBox="1"/>
          <p:nvPr/>
        </p:nvSpPr>
        <p:spPr>
          <a:xfrm>
            <a:off x="4621357" y="6280330"/>
            <a:ext cx="119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Fecha de Emisión</a:t>
            </a:r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01399B25-30C8-E488-9D42-446B13279BE0}"/>
              </a:ext>
            </a:extLst>
          </p:cNvPr>
          <p:cNvCxnSpPr>
            <a:cxnSpLocks/>
          </p:cNvCxnSpPr>
          <p:nvPr/>
        </p:nvCxnSpPr>
        <p:spPr>
          <a:xfrm>
            <a:off x="5791700" y="6312710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5350966-5F4B-5DFC-7D58-32BC20D7AA86}"/>
              </a:ext>
            </a:extLst>
          </p:cNvPr>
          <p:cNvSpPr txBox="1"/>
          <p:nvPr/>
        </p:nvSpPr>
        <p:spPr>
          <a:xfrm>
            <a:off x="6825476" y="6685506"/>
            <a:ext cx="8774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2024</a:t>
            </a:r>
          </a:p>
        </p:txBody>
      </p:sp>
      <p:pic>
        <p:nvPicPr>
          <p:cNvPr id="79" name="Gráfico 78" descr="Aspiration con relleno sólido">
            <a:extLst>
              <a:ext uri="{FF2B5EF4-FFF2-40B4-BE49-F238E27FC236}">
                <a16:creationId xmlns:a16="http://schemas.microsoft.com/office/drawing/2014/main" id="{EC4AA386-ED51-9E49-B7F3-9BB9BF298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97411" y="5838336"/>
            <a:ext cx="737591" cy="737591"/>
          </a:xfrm>
          <a:prstGeom prst="rect">
            <a:avLst/>
          </a:prstGeom>
        </p:spPr>
      </p:pic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261E5354-F438-61C9-C0F1-6B7893349142}"/>
              </a:ext>
            </a:extLst>
          </p:cNvPr>
          <p:cNvCxnSpPr>
            <a:cxnSpLocks/>
          </p:cNvCxnSpPr>
          <p:nvPr/>
        </p:nvCxnSpPr>
        <p:spPr>
          <a:xfrm>
            <a:off x="4513071" y="6327837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ipse 80">
            <a:extLst>
              <a:ext uri="{FF2B5EF4-FFF2-40B4-BE49-F238E27FC236}">
                <a16:creationId xmlns:a16="http://schemas.microsoft.com/office/drawing/2014/main" id="{8C26521D-DEE7-1CE3-6FB8-B700D5F3840B}"/>
              </a:ext>
            </a:extLst>
          </p:cNvPr>
          <p:cNvSpPr/>
          <p:nvPr/>
        </p:nvSpPr>
        <p:spPr>
          <a:xfrm>
            <a:off x="9327415" y="6279551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BE8FEF41-78F5-BCAE-9096-AD34CD3796B9}"/>
              </a:ext>
            </a:extLst>
          </p:cNvPr>
          <p:cNvSpPr txBox="1"/>
          <p:nvPr/>
        </p:nvSpPr>
        <p:spPr>
          <a:xfrm>
            <a:off x="7291904" y="5791462"/>
            <a:ext cx="1592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D0450E"/>
                </a:solidFill>
              </a:rPr>
              <a:t>Se cancela la póliza</a:t>
            </a:r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B7002D38-533E-7575-EEE4-1B6D5BC832F8}"/>
              </a:ext>
            </a:extLst>
          </p:cNvPr>
          <p:cNvSpPr/>
          <p:nvPr/>
        </p:nvSpPr>
        <p:spPr>
          <a:xfrm>
            <a:off x="8172271" y="6229175"/>
            <a:ext cx="209006" cy="192990"/>
          </a:xfrm>
          <a:prstGeom prst="ellipse">
            <a:avLst/>
          </a:prstGeom>
          <a:solidFill>
            <a:srgbClr val="D0450E"/>
          </a:solidFill>
          <a:ln>
            <a:solidFill>
              <a:srgbClr val="D0450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D045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9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23691" y="1992500"/>
            <a:ext cx="12268200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Prima Devengada Acumulada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F06F83-6AB9-2CDF-6CFA-11F5FDA960AD}"/>
              </a:ext>
            </a:extLst>
          </p:cNvPr>
          <p:cNvSpPr txBox="1"/>
          <p:nvPr/>
        </p:nvSpPr>
        <p:spPr>
          <a:xfrm>
            <a:off x="1447800" y="3318607"/>
            <a:ext cx="15925800" cy="2265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dirty="0">
                <a:latin typeface="Geomanist" panose="02000503000000020004" pitchFamily="50" charset="0"/>
              </a:rPr>
              <a:t>Si el Estatus es póliza cancelada a prorrata </a:t>
            </a:r>
            <a:r>
              <a:rPr lang="es-MX" sz="3200" dirty="0">
                <a:latin typeface="Geomanist" panose="02000503000000020004" pitchFamily="50" charset="0"/>
              </a:rPr>
              <a:t>(04 u 08) </a:t>
            </a:r>
            <a:r>
              <a:rPr lang="es-ES" sz="3200" dirty="0">
                <a:latin typeface="Geomanist" panose="02000503000000020004" pitchFamily="50" charset="0"/>
              </a:rPr>
              <a:t>y la moneda es extranjera entonces la </a:t>
            </a:r>
            <a:r>
              <a:rPr lang="es-ES" sz="3200" b="1" dirty="0">
                <a:latin typeface="Geomanist" panose="02000503000000020004" pitchFamily="50" charset="0"/>
              </a:rPr>
              <a:t>Prima Devengada Acumulada </a:t>
            </a:r>
            <a:r>
              <a:rPr lang="es-ES" sz="3200" u="sng" dirty="0">
                <a:latin typeface="Geomanist" panose="02000503000000020004" pitchFamily="50" charset="0"/>
              </a:rPr>
              <a:t>debe ser </a:t>
            </a:r>
            <a:r>
              <a:rPr lang="es-ES" sz="3200" dirty="0">
                <a:latin typeface="Geomanist" panose="02000503000000020004" pitchFamily="50" charset="0"/>
              </a:rPr>
              <a:t>igual a la suma de la </a:t>
            </a:r>
            <a:r>
              <a:rPr lang="es-ES" sz="3200" b="1" dirty="0">
                <a:latin typeface="Geomanist" panose="02000503000000020004" pitchFamily="50" charset="0"/>
              </a:rPr>
              <a:t>Prima Emitida </a:t>
            </a:r>
            <a:r>
              <a:rPr lang="es-ES" sz="3200" dirty="0">
                <a:latin typeface="Geomanist" panose="02000503000000020004" pitchFamily="50" charset="0"/>
              </a:rPr>
              <a:t>de los últimos tres ejercicios.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3200" dirty="0">
              <a:effectLst/>
              <a:latin typeface="Geomanist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D452D85-3022-BD31-6209-94B7BA53A676}"/>
              </a:ext>
            </a:extLst>
          </p:cNvPr>
          <p:cNvSpPr/>
          <p:nvPr/>
        </p:nvSpPr>
        <p:spPr>
          <a:xfrm>
            <a:off x="4419600" y="5819298"/>
            <a:ext cx="6302738" cy="5036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6613A2C-DEAE-43A2-214B-EAD895D835FF}"/>
              </a:ext>
            </a:extLst>
          </p:cNvPr>
          <p:cNvSpPr/>
          <p:nvPr/>
        </p:nvSpPr>
        <p:spPr>
          <a:xfrm>
            <a:off x="13401277" y="6470146"/>
            <a:ext cx="1174548" cy="71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6C580EE-DAA5-91A9-6B7E-29B34BFAA356}"/>
              </a:ext>
            </a:extLst>
          </p:cNvPr>
          <p:cNvSpPr/>
          <p:nvPr/>
        </p:nvSpPr>
        <p:spPr>
          <a:xfrm>
            <a:off x="13402412" y="5833723"/>
            <a:ext cx="1184605" cy="425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3CB9200-4650-3B4F-8502-F2C3A59B0E75}"/>
              </a:ext>
            </a:extLst>
          </p:cNvPr>
          <p:cNvSpPr/>
          <p:nvPr/>
        </p:nvSpPr>
        <p:spPr>
          <a:xfrm>
            <a:off x="4431647" y="6348865"/>
            <a:ext cx="6304159" cy="471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74380B9-41D3-891F-1B28-EA3DB4D5B7FD}"/>
              </a:ext>
            </a:extLst>
          </p:cNvPr>
          <p:cNvCxnSpPr>
            <a:cxnSpLocks/>
          </p:cNvCxnSpPr>
          <p:nvPr/>
        </p:nvCxnSpPr>
        <p:spPr>
          <a:xfrm>
            <a:off x="3891542" y="6327687"/>
            <a:ext cx="9438977" cy="1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A3E8A41-8B53-B99B-096E-85A17A2E5CD6}"/>
              </a:ext>
            </a:extLst>
          </p:cNvPr>
          <p:cNvCxnSpPr>
            <a:cxnSpLocks/>
          </p:cNvCxnSpPr>
          <p:nvPr/>
        </p:nvCxnSpPr>
        <p:spPr>
          <a:xfrm>
            <a:off x="9807884" y="6055638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3223931-B4A5-233A-ECD2-00C860B13442}"/>
              </a:ext>
            </a:extLst>
          </p:cNvPr>
          <p:cNvSpPr txBox="1"/>
          <p:nvPr/>
        </p:nvSpPr>
        <p:spPr>
          <a:xfrm>
            <a:off x="10504373" y="6348381"/>
            <a:ext cx="916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Octubre 2025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508716-1E10-A258-1A00-359D7396F7F2}"/>
              </a:ext>
            </a:extLst>
          </p:cNvPr>
          <p:cNvSpPr txBox="1"/>
          <p:nvPr/>
        </p:nvSpPr>
        <p:spPr>
          <a:xfrm>
            <a:off x="4387121" y="6498254"/>
            <a:ext cx="12392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Octubre 2024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EA9AB26-0458-BD2E-2B3D-65A06B7CAAB0}"/>
              </a:ext>
            </a:extLst>
          </p:cNvPr>
          <p:cNvSpPr txBox="1"/>
          <p:nvPr/>
        </p:nvSpPr>
        <p:spPr>
          <a:xfrm>
            <a:off x="10920532" y="5472549"/>
            <a:ext cx="1102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D838047-AE67-C509-3001-9274093DF9F5}"/>
              </a:ext>
            </a:extLst>
          </p:cNvPr>
          <p:cNvCxnSpPr>
            <a:cxnSpLocks/>
          </p:cNvCxnSpPr>
          <p:nvPr/>
        </p:nvCxnSpPr>
        <p:spPr>
          <a:xfrm>
            <a:off x="11434727" y="6044841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2118F27-8CA8-46D3-A6A9-5F4357EC5B69}"/>
              </a:ext>
            </a:extLst>
          </p:cNvPr>
          <p:cNvCxnSpPr>
            <a:cxnSpLocks/>
          </p:cNvCxnSpPr>
          <p:nvPr/>
        </p:nvCxnSpPr>
        <p:spPr>
          <a:xfrm>
            <a:off x="8718883" y="5999732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F00D962-DE0F-7A84-C8D6-A2C75FCC8216}"/>
              </a:ext>
            </a:extLst>
          </p:cNvPr>
          <p:cNvCxnSpPr>
            <a:cxnSpLocks/>
          </p:cNvCxnSpPr>
          <p:nvPr/>
        </p:nvCxnSpPr>
        <p:spPr>
          <a:xfrm>
            <a:off x="11963969" y="5923782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F906F1D-5D75-6E44-CD87-3286098C7D02}"/>
              </a:ext>
            </a:extLst>
          </p:cNvPr>
          <p:cNvSpPr txBox="1"/>
          <p:nvPr/>
        </p:nvSpPr>
        <p:spPr>
          <a:xfrm>
            <a:off x="11850857" y="6428434"/>
            <a:ext cx="14678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2025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A7769A5-4135-6097-0B5F-9E8C0C8FF70A}"/>
              </a:ext>
            </a:extLst>
          </p:cNvPr>
          <p:cNvCxnSpPr>
            <a:cxnSpLocks/>
          </p:cNvCxnSpPr>
          <p:nvPr/>
        </p:nvCxnSpPr>
        <p:spPr>
          <a:xfrm>
            <a:off x="13150961" y="5792312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9695827-39F6-79A1-7C27-F12FC5A99D61}"/>
              </a:ext>
            </a:extLst>
          </p:cNvPr>
          <p:cNvSpPr txBox="1"/>
          <p:nvPr/>
        </p:nvSpPr>
        <p:spPr>
          <a:xfrm>
            <a:off x="13394865" y="5792312"/>
            <a:ext cx="11745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$11,557.68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$11,557.68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6B86B26-7060-4D6F-7C45-67C887E12D57}"/>
              </a:ext>
            </a:extLst>
          </p:cNvPr>
          <p:cNvSpPr/>
          <p:nvPr/>
        </p:nvSpPr>
        <p:spPr>
          <a:xfrm>
            <a:off x="11959142" y="5508450"/>
            <a:ext cx="1191253" cy="140118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A18B09D-7652-7A45-435A-4D4112F77AEE}"/>
              </a:ext>
            </a:extLst>
          </p:cNvPr>
          <p:cNvSpPr txBox="1"/>
          <p:nvPr/>
        </p:nvSpPr>
        <p:spPr>
          <a:xfrm>
            <a:off x="13284479" y="5296870"/>
            <a:ext cx="140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D0450E"/>
                </a:solidFill>
              </a:rPr>
              <a:t>Póliza cancelada a prorrata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1B4997E-823E-C13D-98B4-12D1C63875F0}"/>
              </a:ext>
            </a:extLst>
          </p:cNvPr>
          <p:cNvSpPr txBox="1"/>
          <p:nvPr/>
        </p:nvSpPr>
        <p:spPr>
          <a:xfrm>
            <a:off x="4529479" y="5826948"/>
            <a:ext cx="119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4C78EEA-0B97-A6A8-9A3B-6EB3CD4423DB}"/>
              </a:ext>
            </a:extLst>
          </p:cNvPr>
          <p:cNvSpPr txBox="1"/>
          <p:nvPr/>
        </p:nvSpPr>
        <p:spPr>
          <a:xfrm>
            <a:off x="8676399" y="6412555"/>
            <a:ext cx="1131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Febrero 2025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0852663-EAA5-59B6-5709-9AD664557FF3}"/>
              </a:ext>
            </a:extLst>
          </p:cNvPr>
          <p:cNvSpPr txBox="1"/>
          <p:nvPr/>
        </p:nvSpPr>
        <p:spPr>
          <a:xfrm>
            <a:off x="7433889" y="6422895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Enero 2025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89DF6A34-C6BF-95E7-F9CF-DE5AC1EED6BE}"/>
              </a:ext>
            </a:extLst>
          </p:cNvPr>
          <p:cNvCxnSpPr>
            <a:cxnSpLocks/>
          </p:cNvCxnSpPr>
          <p:nvPr/>
        </p:nvCxnSpPr>
        <p:spPr>
          <a:xfrm>
            <a:off x="7611443" y="6094258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F37D1FD3-096D-A926-D788-E24A9EBAECD0}"/>
              </a:ext>
            </a:extLst>
          </p:cNvPr>
          <p:cNvCxnSpPr>
            <a:cxnSpLocks/>
          </p:cNvCxnSpPr>
          <p:nvPr/>
        </p:nvCxnSpPr>
        <p:spPr>
          <a:xfrm>
            <a:off x="6765169" y="6075661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F18EAC4-983F-0A14-3BEF-40889A17C8AF}"/>
              </a:ext>
            </a:extLst>
          </p:cNvPr>
          <p:cNvSpPr txBox="1"/>
          <p:nvPr/>
        </p:nvSpPr>
        <p:spPr>
          <a:xfrm>
            <a:off x="5855003" y="6384621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B863792-908F-F9A0-B515-DD7094A1D19A}"/>
              </a:ext>
            </a:extLst>
          </p:cNvPr>
          <p:cNvSpPr/>
          <p:nvPr/>
        </p:nvSpPr>
        <p:spPr>
          <a:xfrm>
            <a:off x="4974466" y="5553909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AEB4389-0B76-D661-E300-2D9DEED8D398}"/>
              </a:ext>
            </a:extLst>
          </p:cNvPr>
          <p:cNvSpPr txBox="1"/>
          <p:nvPr/>
        </p:nvSpPr>
        <p:spPr>
          <a:xfrm>
            <a:off x="4539933" y="6023258"/>
            <a:ext cx="119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Fecha de Emisión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1B789EC2-5B13-8023-BFF1-31093E4D2F65}"/>
              </a:ext>
            </a:extLst>
          </p:cNvPr>
          <p:cNvCxnSpPr>
            <a:cxnSpLocks/>
          </p:cNvCxnSpPr>
          <p:nvPr/>
        </p:nvCxnSpPr>
        <p:spPr>
          <a:xfrm>
            <a:off x="5710276" y="6055638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4E1CFB2-716D-8E73-C920-6DFB20ADCD8A}"/>
              </a:ext>
            </a:extLst>
          </p:cNvPr>
          <p:cNvSpPr txBox="1"/>
          <p:nvPr/>
        </p:nvSpPr>
        <p:spPr>
          <a:xfrm>
            <a:off x="6744052" y="6428434"/>
            <a:ext cx="8774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2024</a:t>
            </a:r>
          </a:p>
        </p:txBody>
      </p:sp>
      <p:pic>
        <p:nvPicPr>
          <p:cNvPr id="44" name="Gráfico 43" descr="Aspiration con relleno sólido">
            <a:extLst>
              <a:ext uri="{FF2B5EF4-FFF2-40B4-BE49-F238E27FC236}">
                <a16:creationId xmlns:a16="http://schemas.microsoft.com/office/drawing/2014/main" id="{7E9B239F-7045-926F-A227-7A597C758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15987" y="5581264"/>
            <a:ext cx="737591" cy="737591"/>
          </a:xfrm>
          <a:prstGeom prst="rect">
            <a:avLst/>
          </a:prstGeom>
        </p:spPr>
      </p:pic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D0B05D53-7D6E-1D65-F40C-90D462DB3A2F}"/>
              </a:ext>
            </a:extLst>
          </p:cNvPr>
          <p:cNvCxnSpPr>
            <a:cxnSpLocks/>
          </p:cNvCxnSpPr>
          <p:nvPr/>
        </p:nvCxnSpPr>
        <p:spPr>
          <a:xfrm>
            <a:off x="4431647" y="6070765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7465DF87-CD25-4C05-3BCC-8A64534F3DA8}"/>
              </a:ext>
            </a:extLst>
          </p:cNvPr>
          <p:cNvSpPr/>
          <p:nvPr/>
        </p:nvSpPr>
        <p:spPr>
          <a:xfrm>
            <a:off x="11138469" y="5769129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017DCCF2-E7BD-32CC-CB48-C9872C5514EC}"/>
              </a:ext>
            </a:extLst>
          </p:cNvPr>
          <p:cNvSpPr txBox="1"/>
          <p:nvPr/>
        </p:nvSpPr>
        <p:spPr>
          <a:xfrm>
            <a:off x="9322950" y="5474957"/>
            <a:ext cx="1592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D0450E"/>
                </a:solidFill>
              </a:rPr>
              <a:t>Se cancela la póliza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89B4228D-1E6E-60C8-2120-0A0F1BAB00E9}"/>
              </a:ext>
            </a:extLst>
          </p:cNvPr>
          <p:cNvSpPr/>
          <p:nvPr/>
        </p:nvSpPr>
        <p:spPr>
          <a:xfrm>
            <a:off x="10526802" y="5779770"/>
            <a:ext cx="209006" cy="192990"/>
          </a:xfrm>
          <a:prstGeom prst="ellipse">
            <a:avLst/>
          </a:prstGeom>
          <a:solidFill>
            <a:srgbClr val="D0450E"/>
          </a:solidFill>
          <a:ln>
            <a:solidFill>
              <a:srgbClr val="D0450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D0450E"/>
              </a:solidFill>
            </a:endParaRP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5A4FE008-8177-B954-AF2E-7CAC87B33FC5}"/>
              </a:ext>
            </a:extLst>
          </p:cNvPr>
          <p:cNvCxnSpPr>
            <a:cxnSpLocks/>
          </p:cNvCxnSpPr>
          <p:nvPr/>
        </p:nvCxnSpPr>
        <p:spPr>
          <a:xfrm>
            <a:off x="10504373" y="605829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1ED761B-DCC8-6FF9-A06F-570885E24192}"/>
              </a:ext>
            </a:extLst>
          </p:cNvPr>
          <p:cNvSpPr txBox="1"/>
          <p:nvPr/>
        </p:nvSpPr>
        <p:spPr>
          <a:xfrm>
            <a:off x="9785431" y="6327687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82BBA2D-2888-A15F-F790-0031CF920B43}"/>
              </a:ext>
            </a:extLst>
          </p:cNvPr>
          <p:cNvSpPr txBox="1"/>
          <p:nvPr/>
        </p:nvSpPr>
        <p:spPr>
          <a:xfrm>
            <a:off x="11340896" y="6295874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9009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23691" y="1992500"/>
            <a:ext cx="12268200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Prima Devengada Acumulada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F06F83-6AB9-2CDF-6CFA-11F5FDA960AD}"/>
              </a:ext>
            </a:extLst>
          </p:cNvPr>
          <p:cNvSpPr txBox="1"/>
          <p:nvPr/>
        </p:nvSpPr>
        <p:spPr>
          <a:xfrm>
            <a:off x="1447800" y="3318607"/>
            <a:ext cx="15925800" cy="2265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dirty="0">
                <a:latin typeface="Geomanist" panose="02000503000000020004" pitchFamily="50" charset="0"/>
              </a:rPr>
              <a:t>Si el Estatus es póliza cancelada desde origen (03 u 07), la moneda es extranjera y el año de fin de vigencia es menor o igual al año de reporte entonces la </a:t>
            </a:r>
            <a:r>
              <a:rPr lang="es-MX" sz="3200" b="1" dirty="0">
                <a:latin typeface="Geomanist" panose="02000503000000020004" pitchFamily="50" charset="0"/>
              </a:rPr>
              <a:t>Prima Devengada Acumulada</a:t>
            </a:r>
            <a:r>
              <a:rPr lang="es-MX" sz="3200" dirty="0">
                <a:latin typeface="Geomanist" panose="02000503000000020004" pitchFamily="50" charset="0"/>
              </a:rPr>
              <a:t> 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anist" panose="02000503000000020004" pitchFamily="50" charset="0"/>
              </a:rPr>
              <a:t>debe ser </a:t>
            </a:r>
            <a:r>
              <a:rPr lang="es-MX" sz="3200" dirty="0">
                <a:latin typeface="Geomanist" panose="02000503000000020004" pitchFamily="50" charset="0"/>
              </a:rPr>
              <a:t>igual a la suma de la </a:t>
            </a:r>
            <a:r>
              <a:rPr lang="es-MX" sz="3200" b="1" dirty="0">
                <a:latin typeface="Geomanist" panose="02000503000000020004" pitchFamily="50" charset="0"/>
              </a:rPr>
              <a:t>Prima Emitida </a:t>
            </a:r>
            <a:r>
              <a:rPr lang="es-MX" sz="3200" dirty="0">
                <a:latin typeface="Geomanist" panose="02000503000000020004" pitchFamily="50" charset="0"/>
              </a:rPr>
              <a:t>de los últimos tres ejercicios.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3200" dirty="0">
              <a:effectLst/>
              <a:latin typeface="Geomanist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AC0AC08-BB61-AEE1-A07B-0305B686BF3F}"/>
              </a:ext>
            </a:extLst>
          </p:cNvPr>
          <p:cNvSpPr/>
          <p:nvPr/>
        </p:nvSpPr>
        <p:spPr>
          <a:xfrm>
            <a:off x="7674413" y="6159325"/>
            <a:ext cx="130258" cy="5036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B2AE911-D8B5-6A15-CD4C-D8C2EE673611}"/>
              </a:ext>
            </a:extLst>
          </p:cNvPr>
          <p:cNvSpPr/>
          <p:nvPr/>
        </p:nvSpPr>
        <p:spPr>
          <a:xfrm>
            <a:off x="13486218" y="6773813"/>
            <a:ext cx="1174548" cy="71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FA3CC7A5-7510-DD45-54C4-9B6E4A1E4A13}"/>
              </a:ext>
            </a:extLst>
          </p:cNvPr>
          <p:cNvSpPr/>
          <p:nvPr/>
        </p:nvSpPr>
        <p:spPr>
          <a:xfrm>
            <a:off x="13487353" y="6137390"/>
            <a:ext cx="1184605" cy="425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F9205FF1-FA0A-A3B0-6376-6E85435E7F99}"/>
              </a:ext>
            </a:extLst>
          </p:cNvPr>
          <p:cNvSpPr/>
          <p:nvPr/>
        </p:nvSpPr>
        <p:spPr>
          <a:xfrm>
            <a:off x="7664528" y="6663911"/>
            <a:ext cx="139154" cy="471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E04D26F6-9B08-DA14-4500-1A74FF3CF0A9}"/>
              </a:ext>
            </a:extLst>
          </p:cNvPr>
          <p:cNvCxnSpPr>
            <a:cxnSpLocks/>
          </p:cNvCxnSpPr>
          <p:nvPr/>
        </p:nvCxnSpPr>
        <p:spPr>
          <a:xfrm>
            <a:off x="3976483" y="6631354"/>
            <a:ext cx="9438977" cy="1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CC224642-B898-4B8C-25BF-067FAEF20227}"/>
              </a:ext>
            </a:extLst>
          </p:cNvPr>
          <p:cNvCxnSpPr>
            <a:cxnSpLocks/>
          </p:cNvCxnSpPr>
          <p:nvPr/>
        </p:nvCxnSpPr>
        <p:spPr>
          <a:xfrm>
            <a:off x="9892825" y="6359305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3E6A010-B807-E8CA-AA0A-EEDE5EDE185C}"/>
              </a:ext>
            </a:extLst>
          </p:cNvPr>
          <p:cNvSpPr txBox="1"/>
          <p:nvPr/>
        </p:nvSpPr>
        <p:spPr>
          <a:xfrm>
            <a:off x="9752619" y="6757948"/>
            <a:ext cx="1247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Marzo 2025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A429958-8D00-6C99-FB03-D86A40085930}"/>
              </a:ext>
            </a:extLst>
          </p:cNvPr>
          <p:cNvSpPr txBox="1"/>
          <p:nvPr/>
        </p:nvSpPr>
        <p:spPr>
          <a:xfrm>
            <a:off x="4466944" y="6759064"/>
            <a:ext cx="12392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Marzo 2024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84C976E2-1D3B-6936-189C-0EBEF0BF5151}"/>
              </a:ext>
            </a:extLst>
          </p:cNvPr>
          <p:cNvSpPr txBox="1"/>
          <p:nvPr/>
        </p:nvSpPr>
        <p:spPr>
          <a:xfrm>
            <a:off x="9892825" y="7093131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7271768C-97E7-6B85-D66E-64CE0368C6F0}"/>
              </a:ext>
            </a:extLst>
          </p:cNvPr>
          <p:cNvCxnSpPr>
            <a:cxnSpLocks/>
          </p:cNvCxnSpPr>
          <p:nvPr/>
        </p:nvCxnSpPr>
        <p:spPr>
          <a:xfrm>
            <a:off x="11014571" y="6303399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226C661E-A6A7-6D15-985A-407293CAFDF5}"/>
              </a:ext>
            </a:extLst>
          </p:cNvPr>
          <p:cNvCxnSpPr>
            <a:cxnSpLocks/>
          </p:cNvCxnSpPr>
          <p:nvPr/>
        </p:nvCxnSpPr>
        <p:spPr>
          <a:xfrm>
            <a:off x="8803824" y="6303399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B29F6928-13D6-1F6B-E012-462903E84373}"/>
              </a:ext>
            </a:extLst>
          </p:cNvPr>
          <p:cNvCxnSpPr>
            <a:cxnSpLocks/>
          </p:cNvCxnSpPr>
          <p:nvPr/>
        </p:nvCxnSpPr>
        <p:spPr>
          <a:xfrm>
            <a:off x="12048910" y="622744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E6853D96-113B-0006-24D4-4A664B81D7C7}"/>
              </a:ext>
            </a:extLst>
          </p:cNvPr>
          <p:cNvSpPr txBox="1"/>
          <p:nvPr/>
        </p:nvSpPr>
        <p:spPr>
          <a:xfrm>
            <a:off x="11935798" y="6732101"/>
            <a:ext cx="14678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2025</a:t>
            </a: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695C69BA-92F9-9C16-A13C-72175783C93A}"/>
              </a:ext>
            </a:extLst>
          </p:cNvPr>
          <p:cNvCxnSpPr>
            <a:cxnSpLocks/>
          </p:cNvCxnSpPr>
          <p:nvPr/>
        </p:nvCxnSpPr>
        <p:spPr>
          <a:xfrm>
            <a:off x="13235902" y="6095979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A5296F6-934C-E63B-CCAC-64A78BB3B8AE}"/>
              </a:ext>
            </a:extLst>
          </p:cNvPr>
          <p:cNvSpPr txBox="1"/>
          <p:nvPr/>
        </p:nvSpPr>
        <p:spPr>
          <a:xfrm>
            <a:off x="13479806" y="6095979"/>
            <a:ext cx="11745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$3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$3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A5017C3B-4217-E53A-D154-DDD11C10E101}"/>
              </a:ext>
            </a:extLst>
          </p:cNvPr>
          <p:cNvSpPr/>
          <p:nvPr/>
        </p:nvSpPr>
        <p:spPr>
          <a:xfrm>
            <a:off x="12044083" y="5812117"/>
            <a:ext cx="1191253" cy="140118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D76AA107-CB15-CA3A-946B-8924E75C34F4}"/>
              </a:ext>
            </a:extLst>
          </p:cNvPr>
          <p:cNvSpPr txBox="1"/>
          <p:nvPr/>
        </p:nvSpPr>
        <p:spPr>
          <a:xfrm>
            <a:off x="13369420" y="5600537"/>
            <a:ext cx="140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D0450E"/>
                </a:solidFill>
              </a:rPr>
              <a:t>Póliza cancelada desde origen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C63636E0-8ED1-AB75-A76F-163C31E7BA8D}"/>
              </a:ext>
            </a:extLst>
          </p:cNvPr>
          <p:cNvSpPr txBox="1"/>
          <p:nvPr/>
        </p:nvSpPr>
        <p:spPr>
          <a:xfrm>
            <a:off x="5915735" y="5772807"/>
            <a:ext cx="1180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91A4AFBF-EA58-59B6-6923-8B3CBDCA6BD4}"/>
              </a:ext>
            </a:extLst>
          </p:cNvPr>
          <p:cNvSpPr txBox="1"/>
          <p:nvPr/>
        </p:nvSpPr>
        <p:spPr>
          <a:xfrm>
            <a:off x="8761340" y="6716222"/>
            <a:ext cx="1131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Febrero 2025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AA8F8DE8-38F9-4E5F-7645-5414CA901202}"/>
              </a:ext>
            </a:extLst>
          </p:cNvPr>
          <p:cNvSpPr txBox="1"/>
          <p:nvPr/>
        </p:nvSpPr>
        <p:spPr>
          <a:xfrm>
            <a:off x="7518830" y="6726562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Enero 2025</a:t>
            </a:r>
          </a:p>
        </p:txBody>
      </p: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A4129F31-3404-8604-4463-D4B7E954CA26}"/>
              </a:ext>
            </a:extLst>
          </p:cNvPr>
          <p:cNvCxnSpPr>
            <a:cxnSpLocks/>
          </p:cNvCxnSpPr>
          <p:nvPr/>
        </p:nvCxnSpPr>
        <p:spPr>
          <a:xfrm>
            <a:off x="7705705" y="6356199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0E0987FE-220F-8841-FD2B-A12C2C9C2BC4}"/>
              </a:ext>
            </a:extLst>
          </p:cNvPr>
          <p:cNvCxnSpPr>
            <a:cxnSpLocks/>
          </p:cNvCxnSpPr>
          <p:nvPr/>
        </p:nvCxnSpPr>
        <p:spPr>
          <a:xfrm>
            <a:off x="6585411" y="6404054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id="{44D995D4-A2F9-888C-C534-E53AB58149FA}"/>
              </a:ext>
            </a:extLst>
          </p:cNvPr>
          <p:cNvSpPr txBox="1"/>
          <p:nvPr/>
        </p:nvSpPr>
        <p:spPr>
          <a:xfrm>
            <a:off x="5939944" y="6688288"/>
            <a:ext cx="52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AF577AA0-5637-7F0D-10EB-C080972BC738}"/>
              </a:ext>
            </a:extLst>
          </p:cNvPr>
          <p:cNvSpPr/>
          <p:nvPr/>
        </p:nvSpPr>
        <p:spPr>
          <a:xfrm>
            <a:off x="7058375" y="5951500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2A4EF811-62FC-3512-1CCB-C86D4C412314}"/>
              </a:ext>
            </a:extLst>
          </p:cNvPr>
          <p:cNvSpPr txBox="1"/>
          <p:nvPr/>
        </p:nvSpPr>
        <p:spPr>
          <a:xfrm>
            <a:off x="5910858" y="5995647"/>
            <a:ext cx="119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Fecha de Emisión</a:t>
            </a:r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7E3C3A0E-AFB2-7F9B-9A85-7C026E35A4B8}"/>
              </a:ext>
            </a:extLst>
          </p:cNvPr>
          <p:cNvCxnSpPr>
            <a:cxnSpLocks/>
          </p:cNvCxnSpPr>
          <p:nvPr/>
        </p:nvCxnSpPr>
        <p:spPr>
          <a:xfrm>
            <a:off x="5795217" y="6359305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adroTexto 77">
            <a:extLst>
              <a:ext uri="{FF2B5EF4-FFF2-40B4-BE49-F238E27FC236}">
                <a16:creationId xmlns:a16="http://schemas.microsoft.com/office/drawing/2014/main" id="{3E0310BE-635E-A9CE-BB24-ED779633DAED}"/>
              </a:ext>
            </a:extLst>
          </p:cNvPr>
          <p:cNvSpPr txBox="1"/>
          <p:nvPr/>
        </p:nvSpPr>
        <p:spPr>
          <a:xfrm>
            <a:off x="6725179" y="6682119"/>
            <a:ext cx="8774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2024</a:t>
            </a:r>
          </a:p>
        </p:txBody>
      </p:sp>
      <p:pic>
        <p:nvPicPr>
          <p:cNvPr id="79" name="Gráfico 78" descr="Aspiration con relleno sólido">
            <a:extLst>
              <a:ext uri="{FF2B5EF4-FFF2-40B4-BE49-F238E27FC236}">
                <a16:creationId xmlns:a16="http://schemas.microsoft.com/office/drawing/2014/main" id="{4C6D05E8-0C2B-7143-FD57-4DD36AB9B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00928" y="5884931"/>
            <a:ext cx="737591" cy="737591"/>
          </a:xfrm>
          <a:prstGeom prst="rect">
            <a:avLst/>
          </a:prstGeom>
        </p:spPr>
      </p:pic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6145DD0C-5E1B-7E22-694F-CA2E502B6BB5}"/>
              </a:ext>
            </a:extLst>
          </p:cNvPr>
          <p:cNvCxnSpPr>
            <a:cxnSpLocks/>
          </p:cNvCxnSpPr>
          <p:nvPr/>
        </p:nvCxnSpPr>
        <p:spPr>
          <a:xfrm>
            <a:off x="4516588" y="6374432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ipse 80">
            <a:extLst>
              <a:ext uri="{FF2B5EF4-FFF2-40B4-BE49-F238E27FC236}">
                <a16:creationId xmlns:a16="http://schemas.microsoft.com/office/drawing/2014/main" id="{6859A39F-C580-D2CA-DD0F-2C127D6192DE}"/>
              </a:ext>
            </a:extLst>
          </p:cNvPr>
          <p:cNvSpPr/>
          <p:nvPr/>
        </p:nvSpPr>
        <p:spPr>
          <a:xfrm>
            <a:off x="10333604" y="7362884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40D14ED0-AA0E-A67E-C33A-E90018D780BF}"/>
              </a:ext>
            </a:extLst>
          </p:cNvPr>
          <p:cNvSpPr txBox="1"/>
          <p:nvPr/>
        </p:nvSpPr>
        <p:spPr>
          <a:xfrm>
            <a:off x="8064158" y="5846319"/>
            <a:ext cx="160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D0450E"/>
                </a:solidFill>
              </a:rPr>
              <a:t>Se cancela la póliza</a:t>
            </a:r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4F97B01D-BBD8-76BF-DFEB-E626D18A79F8}"/>
              </a:ext>
            </a:extLst>
          </p:cNvPr>
          <p:cNvSpPr/>
          <p:nvPr/>
        </p:nvSpPr>
        <p:spPr>
          <a:xfrm>
            <a:off x="7884178" y="5905365"/>
            <a:ext cx="209006" cy="192990"/>
          </a:xfrm>
          <a:prstGeom prst="ellipse">
            <a:avLst/>
          </a:prstGeom>
          <a:solidFill>
            <a:srgbClr val="D0450E"/>
          </a:solidFill>
          <a:ln>
            <a:solidFill>
              <a:srgbClr val="D0450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D045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6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28800" y="1992500"/>
            <a:ext cx="13639800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Prima Devengada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54E9FE-32F5-004D-B5A0-95C4D2EEE284}"/>
              </a:ext>
            </a:extLst>
          </p:cNvPr>
          <p:cNvSpPr txBox="1"/>
          <p:nvPr/>
        </p:nvSpPr>
        <p:spPr>
          <a:xfrm>
            <a:off x="2523691" y="3422909"/>
            <a:ext cx="13639801" cy="216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dirty="0">
                <a:latin typeface="Geomanist" panose="02000503000000020004" pitchFamily="50" charset="0"/>
              </a:rPr>
              <a:t>Si el Estatus es póliza vigente o vencida (01 o 05), la Fecha de Emisión es del año anterior, el inicio de vigencia es menor al año de reporte y el inicio de vigencia es distinto a la fecha de corte del año anterior entonces la </a:t>
            </a:r>
            <a:r>
              <a:rPr lang="es-MX" sz="3200" b="1" dirty="0">
                <a:latin typeface="Geomanist" panose="02000503000000020004" pitchFamily="50" charset="0"/>
              </a:rPr>
              <a:t>Prima Devengada Acumulada </a:t>
            </a:r>
            <a:r>
              <a:rPr lang="es-MX" sz="3200" u="sng" dirty="0">
                <a:latin typeface="Geomanist" panose="02000503000000020004" pitchFamily="50" charset="0"/>
              </a:rPr>
              <a:t>debe ser</a:t>
            </a:r>
            <a:r>
              <a:rPr lang="es-MX" sz="3200" dirty="0">
                <a:latin typeface="Geomanist" panose="02000503000000020004" pitchFamily="50" charset="0"/>
              </a:rPr>
              <a:t> mayor a la </a:t>
            </a:r>
            <a:r>
              <a:rPr lang="es-MX" sz="3200" b="1" dirty="0">
                <a:latin typeface="Geomanist" panose="02000503000000020004" pitchFamily="50" charset="0"/>
              </a:rPr>
              <a:t>Prima Devengada</a:t>
            </a:r>
            <a:r>
              <a:rPr lang="es-MX" sz="3200" dirty="0">
                <a:latin typeface="Geomanist" panose="02000503000000020004" pitchFamily="50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C40F7A-8681-BA13-E267-7EFE83E87AAF}"/>
              </a:ext>
            </a:extLst>
          </p:cNvPr>
          <p:cNvSpPr/>
          <p:nvPr/>
        </p:nvSpPr>
        <p:spPr>
          <a:xfrm>
            <a:off x="14138273" y="7135125"/>
            <a:ext cx="1219325" cy="786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09F9E85-BAF9-BDFF-E82B-3CF30A925A10}"/>
              </a:ext>
            </a:extLst>
          </p:cNvPr>
          <p:cNvSpPr/>
          <p:nvPr/>
        </p:nvSpPr>
        <p:spPr>
          <a:xfrm>
            <a:off x="8301579" y="6623633"/>
            <a:ext cx="2199302" cy="441333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9DE3B70-1EB8-2581-C38A-D9FB48421FD9}"/>
              </a:ext>
            </a:extLst>
          </p:cNvPr>
          <p:cNvSpPr/>
          <p:nvPr/>
        </p:nvSpPr>
        <p:spPr>
          <a:xfrm>
            <a:off x="14172994" y="6390341"/>
            <a:ext cx="1184605" cy="561380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F52CEF5-0D3C-F299-0D7C-CA420ABDA9AA}"/>
              </a:ext>
            </a:extLst>
          </p:cNvPr>
          <p:cNvSpPr/>
          <p:nvPr/>
        </p:nvSpPr>
        <p:spPr>
          <a:xfrm>
            <a:off x="5124645" y="7089690"/>
            <a:ext cx="5376236" cy="471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37284A1-9586-AC78-B8BD-16A931700F79}"/>
              </a:ext>
            </a:extLst>
          </p:cNvPr>
          <p:cNvCxnSpPr>
            <a:cxnSpLocks/>
          </p:cNvCxnSpPr>
          <p:nvPr/>
        </p:nvCxnSpPr>
        <p:spPr>
          <a:xfrm>
            <a:off x="4584539" y="7068512"/>
            <a:ext cx="9438977" cy="1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0670518-5847-A8C7-1BEB-9CF798F52EA5}"/>
              </a:ext>
            </a:extLst>
          </p:cNvPr>
          <p:cNvCxnSpPr>
            <a:cxnSpLocks/>
          </p:cNvCxnSpPr>
          <p:nvPr/>
        </p:nvCxnSpPr>
        <p:spPr>
          <a:xfrm>
            <a:off x="10500881" y="6796463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3EDAB3-7F70-0F98-91F7-D1B8458893DF}"/>
              </a:ext>
            </a:extLst>
          </p:cNvPr>
          <p:cNvSpPr txBox="1"/>
          <p:nvPr/>
        </p:nvSpPr>
        <p:spPr>
          <a:xfrm>
            <a:off x="10360675" y="7195106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Marzo 2025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34641B-CC0E-4CCC-E005-B94121F2C914}"/>
              </a:ext>
            </a:extLst>
          </p:cNvPr>
          <p:cNvSpPr txBox="1"/>
          <p:nvPr/>
        </p:nvSpPr>
        <p:spPr>
          <a:xfrm>
            <a:off x="5075000" y="7196222"/>
            <a:ext cx="12392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Febrero 2024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7F5AE15-8046-8735-3E64-6EDA1B07B088}"/>
              </a:ext>
            </a:extLst>
          </p:cNvPr>
          <p:cNvSpPr txBox="1"/>
          <p:nvPr/>
        </p:nvSpPr>
        <p:spPr>
          <a:xfrm>
            <a:off x="9473407" y="6710236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D2434E9-1397-4F43-ACC6-85F277934492}"/>
              </a:ext>
            </a:extLst>
          </p:cNvPr>
          <p:cNvCxnSpPr>
            <a:cxnSpLocks/>
          </p:cNvCxnSpPr>
          <p:nvPr/>
        </p:nvCxnSpPr>
        <p:spPr>
          <a:xfrm>
            <a:off x="11622627" y="6740557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8ABCC82-7F8B-9E8E-6940-49B0AC16085E}"/>
              </a:ext>
            </a:extLst>
          </p:cNvPr>
          <p:cNvCxnSpPr>
            <a:cxnSpLocks/>
          </p:cNvCxnSpPr>
          <p:nvPr/>
        </p:nvCxnSpPr>
        <p:spPr>
          <a:xfrm>
            <a:off x="9411880" y="6740557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AE49953-1BDB-F305-1B0B-68F3B84E9185}"/>
              </a:ext>
            </a:extLst>
          </p:cNvPr>
          <p:cNvCxnSpPr>
            <a:cxnSpLocks/>
          </p:cNvCxnSpPr>
          <p:nvPr/>
        </p:nvCxnSpPr>
        <p:spPr>
          <a:xfrm>
            <a:off x="12656966" y="666460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09610E6-1A30-46BD-0C13-19219F31B8D4}"/>
              </a:ext>
            </a:extLst>
          </p:cNvPr>
          <p:cNvSpPr txBox="1"/>
          <p:nvPr/>
        </p:nvSpPr>
        <p:spPr>
          <a:xfrm>
            <a:off x="12543854" y="7169259"/>
            <a:ext cx="14678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2025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FD62109-A128-5862-67BC-7411354FA115}"/>
              </a:ext>
            </a:extLst>
          </p:cNvPr>
          <p:cNvCxnSpPr>
            <a:cxnSpLocks/>
          </p:cNvCxnSpPr>
          <p:nvPr/>
        </p:nvCxnSpPr>
        <p:spPr>
          <a:xfrm>
            <a:off x="13833710" y="678198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46DD0E7-FC61-AC7F-6EB8-E9CC4CDA3295}"/>
              </a:ext>
            </a:extLst>
          </p:cNvPr>
          <p:cNvSpPr txBox="1"/>
          <p:nvPr/>
        </p:nvSpPr>
        <p:spPr>
          <a:xfrm>
            <a:off x="14172427" y="6351078"/>
            <a:ext cx="110624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Devengada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$42,635.35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$59,094.76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9B1284-EEA0-5519-9D09-9B2FCFB790A5}"/>
              </a:ext>
            </a:extLst>
          </p:cNvPr>
          <p:cNvSpPr/>
          <p:nvPr/>
        </p:nvSpPr>
        <p:spPr>
          <a:xfrm>
            <a:off x="12642457" y="6241425"/>
            <a:ext cx="1191253" cy="140118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338EE51-0A75-D291-F9D5-F4D1AC13A85C}"/>
              </a:ext>
            </a:extLst>
          </p:cNvPr>
          <p:cNvSpPr txBox="1"/>
          <p:nvPr/>
        </p:nvSpPr>
        <p:spPr>
          <a:xfrm>
            <a:off x="14064010" y="6091051"/>
            <a:ext cx="1409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D0450E"/>
                </a:solidFill>
              </a:rPr>
              <a:t>Póliza Vencida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74CC16B-2295-FA63-54CC-32ABEAA3A607}"/>
              </a:ext>
            </a:extLst>
          </p:cNvPr>
          <p:cNvSpPr txBox="1"/>
          <p:nvPr/>
        </p:nvSpPr>
        <p:spPr>
          <a:xfrm>
            <a:off x="5231531" y="6500908"/>
            <a:ext cx="119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7B5B461-C067-A1FD-4C11-0F780A1D8D42}"/>
              </a:ext>
            </a:extLst>
          </p:cNvPr>
          <p:cNvSpPr txBox="1"/>
          <p:nvPr/>
        </p:nvSpPr>
        <p:spPr>
          <a:xfrm>
            <a:off x="9423589" y="7180265"/>
            <a:ext cx="1020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Febrero 2025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6963821-7DAD-E5F5-8589-D44ABA4B3A3C}"/>
              </a:ext>
            </a:extLst>
          </p:cNvPr>
          <p:cNvSpPr txBox="1"/>
          <p:nvPr/>
        </p:nvSpPr>
        <p:spPr>
          <a:xfrm>
            <a:off x="8126886" y="7163720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Enero 2025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2DBA70C1-9EC9-8DEC-6914-96FE613C2FC1}"/>
              </a:ext>
            </a:extLst>
          </p:cNvPr>
          <p:cNvCxnSpPr>
            <a:cxnSpLocks/>
          </p:cNvCxnSpPr>
          <p:nvPr/>
        </p:nvCxnSpPr>
        <p:spPr>
          <a:xfrm>
            <a:off x="8304440" y="6835083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C5E5634-59A6-DB0C-021F-1B3139BAE566}"/>
              </a:ext>
            </a:extLst>
          </p:cNvPr>
          <p:cNvCxnSpPr>
            <a:cxnSpLocks/>
          </p:cNvCxnSpPr>
          <p:nvPr/>
        </p:nvCxnSpPr>
        <p:spPr>
          <a:xfrm>
            <a:off x="7458166" y="6816486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84EAD8A-DCFF-2A2E-482E-40899F843545}"/>
              </a:ext>
            </a:extLst>
          </p:cNvPr>
          <p:cNvSpPr txBox="1"/>
          <p:nvPr/>
        </p:nvSpPr>
        <p:spPr>
          <a:xfrm>
            <a:off x="6548000" y="7125446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C0FC74B-CEDD-9D38-7BB5-D948F9135084}"/>
              </a:ext>
            </a:extLst>
          </p:cNvPr>
          <p:cNvSpPr/>
          <p:nvPr/>
        </p:nvSpPr>
        <p:spPr>
          <a:xfrm>
            <a:off x="5680756" y="6334875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9C30850-EF0C-6E55-E013-9B1D3FCF5019}"/>
              </a:ext>
            </a:extLst>
          </p:cNvPr>
          <p:cNvSpPr txBox="1"/>
          <p:nvPr/>
        </p:nvSpPr>
        <p:spPr>
          <a:xfrm>
            <a:off x="5232930" y="6729817"/>
            <a:ext cx="119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Fecha de Emisión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C3D9CCC-5928-C330-C3B6-D05AE8FC45E9}"/>
              </a:ext>
            </a:extLst>
          </p:cNvPr>
          <p:cNvCxnSpPr>
            <a:cxnSpLocks/>
          </p:cNvCxnSpPr>
          <p:nvPr/>
        </p:nvCxnSpPr>
        <p:spPr>
          <a:xfrm>
            <a:off x="6403273" y="6796463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324E17E-4134-62A0-7E92-D33D8BC3690F}"/>
              </a:ext>
            </a:extLst>
          </p:cNvPr>
          <p:cNvSpPr txBox="1"/>
          <p:nvPr/>
        </p:nvSpPr>
        <p:spPr>
          <a:xfrm>
            <a:off x="7437049" y="7169259"/>
            <a:ext cx="8774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2024</a:t>
            </a:r>
          </a:p>
        </p:txBody>
      </p:sp>
      <p:pic>
        <p:nvPicPr>
          <p:cNvPr id="44" name="Gráfico 43" descr="Aspiration con relleno sólido">
            <a:extLst>
              <a:ext uri="{FF2B5EF4-FFF2-40B4-BE49-F238E27FC236}">
                <a16:creationId xmlns:a16="http://schemas.microsoft.com/office/drawing/2014/main" id="{7DC647D1-6811-E287-78B7-BE0694705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08984" y="6322089"/>
            <a:ext cx="737591" cy="737591"/>
          </a:xfrm>
          <a:prstGeom prst="rect">
            <a:avLst/>
          </a:prstGeom>
        </p:spPr>
      </p:pic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C7C0A07-495A-B9D7-1B14-32941D6ED355}"/>
              </a:ext>
            </a:extLst>
          </p:cNvPr>
          <p:cNvCxnSpPr>
            <a:cxnSpLocks/>
          </p:cNvCxnSpPr>
          <p:nvPr/>
        </p:nvCxnSpPr>
        <p:spPr>
          <a:xfrm>
            <a:off x="5124644" y="6811590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69EFC2EF-680E-F746-7C26-EAB88AE4300B}"/>
              </a:ext>
            </a:extLst>
          </p:cNvPr>
          <p:cNvSpPr/>
          <p:nvPr/>
        </p:nvSpPr>
        <p:spPr>
          <a:xfrm>
            <a:off x="9892877" y="6381988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24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28800" y="1992500"/>
            <a:ext cx="13639800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Prima Devengada Acumulada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54E9FE-32F5-004D-B5A0-95C4D2EEE284}"/>
              </a:ext>
            </a:extLst>
          </p:cNvPr>
          <p:cNvSpPr txBox="1"/>
          <p:nvPr/>
        </p:nvSpPr>
        <p:spPr>
          <a:xfrm>
            <a:off x="2523691" y="3422909"/>
            <a:ext cx="13639801" cy="163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dirty="0">
                <a:latin typeface="Geomanist" panose="02000503000000020004" pitchFamily="50" charset="0"/>
              </a:rPr>
              <a:t>Si el Estatus es vencida (05) y el inicio de vigencia es mayor o igual al 01/enero/año anterior entonces la </a:t>
            </a:r>
            <a:r>
              <a:rPr lang="es-MX" sz="3200" b="1" dirty="0">
                <a:latin typeface="Geomanist" panose="02000503000000020004" pitchFamily="50" charset="0"/>
              </a:rPr>
              <a:t>Prima Devengada Acumulada</a:t>
            </a:r>
            <a:r>
              <a:rPr lang="es-MX" sz="3200" dirty="0">
                <a:latin typeface="Geomanist" panose="02000503000000020004" pitchFamily="50" charset="0"/>
              </a:rPr>
              <a:t> </a:t>
            </a:r>
            <a:r>
              <a:rPr lang="es-MX" sz="3200" u="sng" dirty="0">
                <a:latin typeface="Geomanist" panose="02000503000000020004" pitchFamily="50" charset="0"/>
              </a:rPr>
              <a:t>debe ser </a:t>
            </a:r>
            <a:r>
              <a:rPr lang="es-MX" sz="3200" dirty="0">
                <a:latin typeface="Geomanist" panose="02000503000000020004" pitchFamily="50" charset="0"/>
              </a:rPr>
              <a:t>igual a la suma de la </a:t>
            </a:r>
            <a:r>
              <a:rPr lang="es-MX" sz="3200" b="1" dirty="0">
                <a:latin typeface="Geomanist" panose="02000503000000020004" pitchFamily="50" charset="0"/>
              </a:rPr>
              <a:t>Prima Emitida </a:t>
            </a:r>
            <a:r>
              <a:rPr lang="es-MX" sz="3200" dirty="0">
                <a:latin typeface="Geomanist" panose="02000503000000020004" pitchFamily="50" charset="0"/>
              </a:rPr>
              <a:t>de los tres últimos ejercicios.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5D8422D-96D3-4A0C-2CC2-1B9D638C209F}"/>
              </a:ext>
            </a:extLst>
          </p:cNvPr>
          <p:cNvSpPr/>
          <p:nvPr/>
        </p:nvSpPr>
        <p:spPr>
          <a:xfrm>
            <a:off x="13467259" y="6518599"/>
            <a:ext cx="1174548" cy="758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20DAB7D9-FCEF-AEF2-83E8-6C3FF205AF15}"/>
              </a:ext>
            </a:extLst>
          </p:cNvPr>
          <p:cNvSpPr/>
          <p:nvPr/>
        </p:nvSpPr>
        <p:spPr>
          <a:xfrm>
            <a:off x="4510929" y="5822780"/>
            <a:ext cx="6485179" cy="441333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0E0202D9-6795-3D39-9CF0-EB1481730DB4}"/>
              </a:ext>
            </a:extLst>
          </p:cNvPr>
          <p:cNvSpPr/>
          <p:nvPr/>
        </p:nvSpPr>
        <p:spPr>
          <a:xfrm>
            <a:off x="13483093" y="5797634"/>
            <a:ext cx="1184605" cy="536284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F157CA7-7532-3A6C-9346-16633D9A3AA9}"/>
              </a:ext>
            </a:extLst>
          </p:cNvPr>
          <p:cNvSpPr/>
          <p:nvPr/>
        </p:nvSpPr>
        <p:spPr>
          <a:xfrm>
            <a:off x="4512328" y="6312776"/>
            <a:ext cx="6494822" cy="471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1E16FB8-F6F0-8535-623E-4BEAB6F9064A}"/>
              </a:ext>
            </a:extLst>
          </p:cNvPr>
          <p:cNvCxnSpPr>
            <a:cxnSpLocks/>
          </p:cNvCxnSpPr>
          <p:nvPr/>
        </p:nvCxnSpPr>
        <p:spPr>
          <a:xfrm>
            <a:off x="3972223" y="6291598"/>
            <a:ext cx="9438977" cy="1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CF6FCEDF-D7C2-A0AC-A301-983DA7067989}"/>
              </a:ext>
            </a:extLst>
          </p:cNvPr>
          <p:cNvCxnSpPr>
            <a:cxnSpLocks/>
          </p:cNvCxnSpPr>
          <p:nvPr/>
        </p:nvCxnSpPr>
        <p:spPr>
          <a:xfrm>
            <a:off x="9888565" y="601954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1E2EDCF4-0200-E676-7A13-09FC930C56C5}"/>
              </a:ext>
            </a:extLst>
          </p:cNvPr>
          <p:cNvSpPr txBox="1"/>
          <p:nvPr/>
        </p:nvSpPr>
        <p:spPr>
          <a:xfrm>
            <a:off x="9748359" y="6418192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Junio 2025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FD37A08-662A-6E0D-1D95-492BCD063565}"/>
              </a:ext>
            </a:extLst>
          </p:cNvPr>
          <p:cNvSpPr txBox="1"/>
          <p:nvPr/>
        </p:nvSpPr>
        <p:spPr>
          <a:xfrm>
            <a:off x="4462684" y="6419308"/>
            <a:ext cx="12392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Junio 2024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4DA01EF-09EB-832D-80EC-1376D688E896}"/>
              </a:ext>
            </a:extLst>
          </p:cNvPr>
          <p:cNvSpPr txBox="1"/>
          <p:nvPr/>
        </p:nvSpPr>
        <p:spPr>
          <a:xfrm>
            <a:off x="9925991" y="5918665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19B64FC4-31C4-E03A-7E23-331A29D5732B}"/>
              </a:ext>
            </a:extLst>
          </p:cNvPr>
          <p:cNvCxnSpPr>
            <a:cxnSpLocks/>
          </p:cNvCxnSpPr>
          <p:nvPr/>
        </p:nvCxnSpPr>
        <p:spPr>
          <a:xfrm>
            <a:off x="11010311" y="5963643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C408692B-7F16-E4E7-D1FA-A65366570CAC}"/>
              </a:ext>
            </a:extLst>
          </p:cNvPr>
          <p:cNvCxnSpPr>
            <a:cxnSpLocks/>
          </p:cNvCxnSpPr>
          <p:nvPr/>
        </p:nvCxnSpPr>
        <p:spPr>
          <a:xfrm>
            <a:off x="8799564" y="5963643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342326D6-1687-0192-9E73-FD2CA071CABE}"/>
              </a:ext>
            </a:extLst>
          </p:cNvPr>
          <p:cNvCxnSpPr>
            <a:cxnSpLocks/>
          </p:cNvCxnSpPr>
          <p:nvPr/>
        </p:nvCxnSpPr>
        <p:spPr>
          <a:xfrm>
            <a:off x="12044650" y="5887693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3AE2F3D3-5812-CE83-154F-2D71CD767D34}"/>
              </a:ext>
            </a:extLst>
          </p:cNvPr>
          <p:cNvSpPr txBox="1"/>
          <p:nvPr/>
        </p:nvSpPr>
        <p:spPr>
          <a:xfrm>
            <a:off x="11931538" y="6392345"/>
            <a:ext cx="14678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2025</a:t>
            </a: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895A7E2-17F4-8F68-A1B2-3ACB216407C2}"/>
              </a:ext>
            </a:extLst>
          </p:cNvPr>
          <p:cNvCxnSpPr>
            <a:cxnSpLocks/>
          </p:cNvCxnSpPr>
          <p:nvPr/>
        </p:nvCxnSpPr>
        <p:spPr>
          <a:xfrm>
            <a:off x="13231642" y="5756223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AA87B10-FA7A-8FC6-362F-E29570297E07}"/>
              </a:ext>
            </a:extLst>
          </p:cNvPr>
          <p:cNvSpPr txBox="1"/>
          <p:nvPr/>
        </p:nvSpPr>
        <p:spPr>
          <a:xfrm>
            <a:off x="13508181" y="5799313"/>
            <a:ext cx="1071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$574.44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$574.44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D8FE5B6-0604-6D31-52B7-309A939E9A25}"/>
              </a:ext>
            </a:extLst>
          </p:cNvPr>
          <p:cNvSpPr txBox="1"/>
          <p:nvPr/>
        </p:nvSpPr>
        <p:spPr>
          <a:xfrm>
            <a:off x="13374109" y="5498344"/>
            <a:ext cx="1409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D0450E"/>
                </a:solidFill>
              </a:rPr>
              <a:t>Póliza Vencida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0707E5E8-D697-03C4-4861-B3B5C4BF5240}"/>
              </a:ext>
            </a:extLst>
          </p:cNvPr>
          <p:cNvSpPr txBox="1"/>
          <p:nvPr/>
        </p:nvSpPr>
        <p:spPr>
          <a:xfrm>
            <a:off x="4593870" y="5928511"/>
            <a:ext cx="119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0AD44A3-66AA-3E6B-CA11-3B13464477E1}"/>
              </a:ext>
            </a:extLst>
          </p:cNvPr>
          <p:cNvSpPr txBox="1"/>
          <p:nvPr/>
        </p:nvSpPr>
        <p:spPr>
          <a:xfrm>
            <a:off x="8663170" y="6437725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Febrero 2025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6B60379D-8D06-AB1D-54AE-D91926EF8255}"/>
              </a:ext>
            </a:extLst>
          </p:cNvPr>
          <p:cNvSpPr txBox="1"/>
          <p:nvPr/>
        </p:nvSpPr>
        <p:spPr>
          <a:xfrm>
            <a:off x="7514570" y="6386806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Enero 2025</a:t>
            </a:r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F9644CA2-C59C-0E33-6F3B-B2F85B98C3D6}"/>
              </a:ext>
            </a:extLst>
          </p:cNvPr>
          <p:cNvCxnSpPr>
            <a:cxnSpLocks/>
          </p:cNvCxnSpPr>
          <p:nvPr/>
        </p:nvCxnSpPr>
        <p:spPr>
          <a:xfrm>
            <a:off x="7692124" y="6058169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53E384DB-D1AF-1CF3-CE77-7FE0FA262ACF}"/>
              </a:ext>
            </a:extLst>
          </p:cNvPr>
          <p:cNvCxnSpPr>
            <a:cxnSpLocks/>
          </p:cNvCxnSpPr>
          <p:nvPr/>
        </p:nvCxnSpPr>
        <p:spPr>
          <a:xfrm>
            <a:off x="6845850" y="6039572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520B1677-AC04-CC2B-786E-5BE7BF651438}"/>
              </a:ext>
            </a:extLst>
          </p:cNvPr>
          <p:cNvSpPr txBox="1"/>
          <p:nvPr/>
        </p:nvSpPr>
        <p:spPr>
          <a:xfrm>
            <a:off x="5935684" y="6348532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9DE3D060-3996-3576-DBEE-03404310AE66}"/>
              </a:ext>
            </a:extLst>
          </p:cNvPr>
          <p:cNvSpPr/>
          <p:nvPr/>
        </p:nvSpPr>
        <p:spPr>
          <a:xfrm>
            <a:off x="5068440" y="5557961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D1FBD93E-D3BA-EF06-084D-9A6A41A1E512}"/>
              </a:ext>
            </a:extLst>
          </p:cNvPr>
          <p:cNvCxnSpPr>
            <a:cxnSpLocks/>
          </p:cNvCxnSpPr>
          <p:nvPr/>
        </p:nvCxnSpPr>
        <p:spPr>
          <a:xfrm>
            <a:off x="5790957" y="6019549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33B99C23-24FC-4FD9-C8F0-5A4EFA89A08A}"/>
              </a:ext>
            </a:extLst>
          </p:cNvPr>
          <p:cNvSpPr txBox="1"/>
          <p:nvPr/>
        </p:nvSpPr>
        <p:spPr>
          <a:xfrm>
            <a:off x="6824733" y="6392345"/>
            <a:ext cx="8774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2024</a:t>
            </a:r>
          </a:p>
        </p:txBody>
      </p:sp>
      <p:pic>
        <p:nvPicPr>
          <p:cNvPr id="72" name="Gráfico 71" descr="Aspiration con relleno sólido">
            <a:extLst>
              <a:ext uri="{FF2B5EF4-FFF2-40B4-BE49-F238E27FC236}">
                <a16:creationId xmlns:a16="http://schemas.microsoft.com/office/drawing/2014/main" id="{6612FBE5-031E-2642-0228-52D7D281F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96668" y="5545175"/>
            <a:ext cx="737591" cy="737591"/>
          </a:xfrm>
          <a:prstGeom prst="rect">
            <a:avLst/>
          </a:prstGeom>
        </p:spPr>
      </p:pic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66B2C118-9726-C7DB-395F-4A35F2D1E84C}"/>
              </a:ext>
            </a:extLst>
          </p:cNvPr>
          <p:cNvCxnSpPr>
            <a:cxnSpLocks/>
          </p:cNvCxnSpPr>
          <p:nvPr/>
        </p:nvCxnSpPr>
        <p:spPr>
          <a:xfrm>
            <a:off x="4512328" y="6034676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50BFC199-E46E-AE0E-8D54-B55FAB3B6DDB}"/>
              </a:ext>
            </a:extLst>
          </p:cNvPr>
          <p:cNvSpPr/>
          <p:nvPr/>
        </p:nvSpPr>
        <p:spPr>
          <a:xfrm>
            <a:off x="4635669" y="7285226"/>
            <a:ext cx="1011560" cy="5376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800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BBE20D0-47AB-006F-997B-AF4026482818}"/>
              </a:ext>
            </a:extLst>
          </p:cNvPr>
          <p:cNvSpPr/>
          <p:nvPr/>
        </p:nvSpPr>
        <p:spPr>
          <a:xfrm>
            <a:off x="4627008" y="6843877"/>
            <a:ext cx="1020221" cy="39337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80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F0914EAF-4FC3-A3B5-0B94-770157A2FFCE}"/>
              </a:ext>
            </a:extLst>
          </p:cNvPr>
          <p:cNvSpPr txBox="1"/>
          <p:nvPr/>
        </p:nvSpPr>
        <p:spPr>
          <a:xfrm>
            <a:off x="4617149" y="6923873"/>
            <a:ext cx="102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/>
              <a:t>Prima Emitida</a:t>
            </a:r>
          </a:p>
          <a:p>
            <a:pPr algn="ctr"/>
            <a:r>
              <a:rPr lang="es-MX" sz="800" b="1" dirty="0"/>
              <a:t> $574.44</a:t>
            </a:r>
          </a:p>
          <a:p>
            <a:pPr algn="ctr"/>
            <a:endParaRPr lang="es-MX" sz="800" b="1" dirty="0"/>
          </a:p>
          <a:p>
            <a:pPr algn="ctr"/>
            <a:r>
              <a:rPr lang="es-MX" sz="800" b="1" dirty="0"/>
              <a:t>Prima Devengada Acumulada</a:t>
            </a:r>
          </a:p>
          <a:p>
            <a:pPr algn="ctr"/>
            <a:r>
              <a:rPr lang="es-MX" sz="800" b="1" dirty="0"/>
              <a:t> $0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EE9A8435-4088-6A62-6B96-BFA4C1BDCB84}"/>
              </a:ext>
            </a:extLst>
          </p:cNvPr>
          <p:cNvSpPr/>
          <p:nvPr/>
        </p:nvSpPr>
        <p:spPr>
          <a:xfrm>
            <a:off x="9995590" y="7276641"/>
            <a:ext cx="1011560" cy="5376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800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204F49B8-7B63-812E-9957-8AA41EA2033F}"/>
              </a:ext>
            </a:extLst>
          </p:cNvPr>
          <p:cNvSpPr/>
          <p:nvPr/>
        </p:nvSpPr>
        <p:spPr>
          <a:xfrm>
            <a:off x="9976202" y="6843877"/>
            <a:ext cx="1020221" cy="39337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800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581DB5F0-61A3-E26C-D37D-F99C7AC152F8}"/>
              </a:ext>
            </a:extLst>
          </p:cNvPr>
          <p:cNvSpPr txBox="1"/>
          <p:nvPr/>
        </p:nvSpPr>
        <p:spPr>
          <a:xfrm>
            <a:off x="9968409" y="6891856"/>
            <a:ext cx="102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/>
              <a:t>Prima Emitida</a:t>
            </a:r>
          </a:p>
          <a:p>
            <a:pPr algn="ctr"/>
            <a:r>
              <a:rPr lang="es-MX" sz="800" b="1" dirty="0"/>
              <a:t> $0</a:t>
            </a:r>
          </a:p>
          <a:p>
            <a:pPr algn="ctr"/>
            <a:endParaRPr lang="es-MX" sz="800" b="1" dirty="0"/>
          </a:p>
          <a:p>
            <a:pPr algn="ctr"/>
            <a:r>
              <a:rPr lang="es-MX" sz="800" b="1" dirty="0"/>
              <a:t>Prima Devengada Acumulada</a:t>
            </a:r>
          </a:p>
          <a:p>
            <a:pPr algn="ctr"/>
            <a:r>
              <a:rPr lang="es-MX" sz="800" b="1" dirty="0"/>
              <a:t> $ 574.44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3E17232B-EF34-A117-2F13-556B071830ED}"/>
              </a:ext>
            </a:extLst>
          </p:cNvPr>
          <p:cNvSpPr/>
          <p:nvPr/>
        </p:nvSpPr>
        <p:spPr>
          <a:xfrm>
            <a:off x="12055853" y="5362114"/>
            <a:ext cx="1161586" cy="165132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998D21EB-6B31-15E9-1B67-329DAA1938F4}"/>
              </a:ext>
            </a:extLst>
          </p:cNvPr>
          <p:cNvSpPr/>
          <p:nvPr/>
        </p:nvSpPr>
        <p:spPr>
          <a:xfrm>
            <a:off x="10287577" y="5556573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154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57" y="-1934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28800" y="1992500"/>
            <a:ext cx="13639800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Prima Devengada Acumulada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54E9FE-32F5-004D-B5A0-95C4D2EEE284}"/>
              </a:ext>
            </a:extLst>
          </p:cNvPr>
          <p:cNvSpPr txBox="1"/>
          <p:nvPr/>
        </p:nvSpPr>
        <p:spPr>
          <a:xfrm>
            <a:off x="2523691" y="3422909"/>
            <a:ext cx="13639801" cy="110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dirty="0">
                <a:latin typeface="Geomanist" panose="02000503000000020004" pitchFamily="50" charset="0"/>
              </a:rPr>
              <a:t>Si el Estatus es vencida (05) entonces la </a:t>
            </a:r>
            <a:r>
              <a:rPr lang="es-MX" sz="3200" b="1" dirty="0">
                <a:latin typeface="Geomanist" panose="02000503000000020004" pitchFamily="50" charset="0"/>
              </a:rPr>
              <a:t>Prima Devengada Acumulada </a:t>
            </a:r>
            <a:r>
              <a:rPr lang="es-MX" sz="3200" u="sng" dirty="0">
                <a:latin typeface="Geomanist" panose="02000503000000020004" pitchFamily="50" charset="0"/>
              </a:rPr>
              <a:t>debe ser</a:t>
            </a:r>
            <a:r>
              <a:rPr lang="es-MX" sz="3200" dirty="0">
                <a:latin typeface="Geomanist" panose="02000503000000020004" pitchFamily="50" charset="0"/>
              </a:rPr>
              <a:t> mayor o igual a la </a:t>
            </a:r>
            <a:r>
              <a:rPr lang="es-MX" sz="3200" b="1" dirty="0">
                <a:latin typeface="Geomanist" panose="02000503000000020004" pitchFamily="50" charset="0"/>
              </a:rPr>
              <a:t>Prima Emitida </a:t>
            </a:r>
            <a:r>
              <a:rPr lang="es-MX" sz="3200" dirty="0">
                <a:latin typeface="Geomanist" panose="02000503000000020004" pitchFamily="50" charset="0"/>
              </a:rPr>
              <a:t>reportada en el ejercicio.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951697B7-140C-EF8C-B6B0-B18F95EF915B}"/>
              </a:ext>
            </a:extLst>
          </p:cNvPr>
          <p:cNvSpPr/>
          <p:nvPr/>
        </p:nvSpPr>
        <p:spPr>
          <a:xfrm>
            <a:off x="13361228" y="5948888"/>
            <a:ext cx="1142084" cy="4094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CF94058-4F41-4F47-C9DE-F18CA763EC18}"/>
              </a:ext>
            </a:extLst>
          </p:cNvPr>
          <p:cNvSpPr/>
          <p:nvPr/>
        </p:nvSpPr>
        <p:spPr>
          <a:xfrm>
            <a:off x="6898093" y="5911319"/>
            <a:ext cx="4250527" cy="5036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FA35A11-423A-D78C-00D5-1C7A7F6E37AD}"/>
              </a:ext>
            </a:extLst>
          </p:cNvPr>
          <p:cNvSpPr/>
          <p:nvPr/>
        </p:nvSpPr>
        <p:spPr>
          <a:xfrm>
            <a:off x="13355925" y="6437121"/>
            <a:ext cx="1174548" cy="854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0B4FB953-DB06-F712-7740-59DCD1A4E09B}"/>
              </a:ext>
            </a:extLst>
          </p:cNvPr>
          <p:cNvSpPr/>
          <p:nvPr/>
        </p:nvSpPr>
        <p:spPr>
          <a:xfrm>
            <a:off x="4267200" y="6441901"/>
            <a:ext cx="6873950" cy="471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893526BF-EC7F-3816-2078-0345C97A7ABA}"/>
              </a:ext>
            </a:extLst>
          </p:cNvPr>
          <p:cNvCxnSpPr>
            <a:cxnSpLocks/>
          </p:cNvCxnSpPr>
          <p:nvPr/>
        </p:nvCxnSpPr>
        <p:spPr>
          <a:xfrm>
            <a:off x="3825689" y="6437121"/>
            <a:ext cx="9438977" cy="1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F32BBBB1-7CE0-F94A-44FB-EA8F47E4911C}"/>
              </a:ext>
            </a:extLst>
          </p:cNvPr>
          <p:cNvCxnSpPr>
            <a:cxnSpLocks/>
          </p:cNvCxnSpPr>
          <p:nvPr/>
        </p:nvCxnSpPr>
        <p:spPr>
          <a:xfrm>
            <a:off x="10069738" y="6192980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BC25FE2-4DA8-9027-6D60-1D751B34BE26}"/>
              </a:ext>
            </a:extLst>
          </p:cNvPr>
          <p:cNvSpPr txBox="1"/>
          <p:nvPr/>
        </p:nvSpPr>
        <p:spPr>
          <a:xfrm>
            <a:off x="4306662" y="6529326"/>
            <a:ext cx="71672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Junio 2024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640046E-774E-29B4-7205-76E31411BF7A}"/>
              </a:ext>
            </a:extLst>
          </p:cNvPr>
          <p:cNvSpPr txBox="1"/>
          <p:nvPr/>
        </p:nvSpPr>
        <p:spPr>
          <a:xfrm>
            <a:off x="10133839" y="6076214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4D091490-F492-AD71-6169-BE80584E923D}"/>
              </a:ext>
            </a:extLst>
          </p:cNvPr>
          <p:cNvCxnSpPr>
            <a:cxnSpLocks/>
          </p:cNvCxnSpPr>
          <p:nvPr/>
        </p:nvCxnSpPr>
        <p:spPr>
          <a:xfrm>
            <a:off x="11141150" y="613707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4DD00534-E49C-8B45-2761-B139BFD0FE72}"/>
              </a:ext>
            </a:extLst>
          </p:cNvPr>
          <p:cNvCxnSpPr>
            <a:cxnSpLocks/>
          </p:cNvCxnSpPr>
          <p:nvPr/>
        </p:nvCxnSpPr>
        <p:spPr>
          <a:xfrm>
            <a:off x="9025869" y="6231528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1ABE790F-7DE9-8A72-EB43-DFA0543B2F2F}"/>
              </a:ext>
            </a:extLst>
          </p:cNvPr>
          <p:cNvCxnSpPr>
            <a:cxnSpLocks/>
          </p:cNvCxnSpPr>
          <p:nvPr/>
        </p:nvCxnSpPr>
        <p:spPr>
          <a:xfrm>
            <a:off x="11968192" y="615087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80C48A7F-4DB3-CA80-1F02-5CF7E6B0076E}"/>
              </a:ext>
            </a:extLst>
          </p:cNvPr>
          <p:cNvSpPr txBox="1"/>
          <p:nvPr/>
        </p:nvSpPr>
        <p:spPr>
          <a:xfrm>
            <a:off x="11785004" y="6537868"/>
            <a:ext cx="14678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2025</a:t>
            </a: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7412661-35F5-B404-1AA1-047290B21939}"/>
              </a:ext>
            </a:extLst>
          </p:cNvPr>
          <p:cNvCxnSpPr>
            <a:cxnSpLocks/>
          </p:cNvCxnSpPr>
          <p:nvPr/>
        </p:nvCxnSpPr>
        <p:spPr>
          <a:xfrm>
            <a:off x="13094175" y="6180199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9EA7913-960A-5447-C669-30EBE2F4DAAF}"/>
              </a:ext>
            </a:extLst>
          </p:cNvPr>
          <p:cNvSpPr txBox="1"/>
          <p:nvPr/>
        </p:nvSpPr>
        <p:spPr>
          <a:xfrm>
            <a:off x="13322919" y="5886479"/>
            <a:ext cx="12158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$0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$574.44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14F5A62-6EE3-EA86-A232-94954EA1426C}"/>
              </a:ext>
            </a:extLst>
          </p:cNvPr>
          <p:cNvSpPr txBox="1"/>
          <p:nvPr/>
        </p:nvSpPr>
        <p:spPr>
          <a:xfrm>
            <a:off x="13227575" y="5643867"/>
            <a:ext cx="1409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D0450E"/>
                </a:solidFill>
              </a:rPr>
              <a:t>Póliza Vencida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FFD6D51-6352-0628-FE16-CAF7F6768BE5}"/>
              </a:ext>
            </a:extLst>
          </p:cNvPr>
          <p:cNvSpPr txBox="1"/>
          <p:nvPr/>
        </p:nvSpPr>
        <p:spPr>
          <a:xfrm>
            <a:off x="4108895" y="5749735"/>
            <a:ext cx="119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2862870A-8CB9-EB40-5C6D-69575C51A966}"/>
              </a:ext>
            </a:extLst>
          </p:cNvPr>
          <p:cNvCxnSpPr>
            <a:cxnSpLocks/>
          </p:cNvCxnSpPr>
          <p:nvPr/>
        </p:nvCxnSpPr>
        <p:spPr>
          <a:xfrm>
            <a:off x="7896401" y="6183957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BA97E55B-4D11-0CCB-755B-A029116B7153}"/>
              </a:ext>
            </a:extLst>
          </p:cNvPr>
          <p:cNvCxnSpPr>
            <a:cxnSpLocks/>
          </p:cNvCxnSpPr>
          <p:nvPr/>
        </p:nvCxnSpPr>
        <p:spPr>
          <a:xfrm>
            <a:off x="6894620" y="6216036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A9078C95-4BAB-5D20-63FA-99D6AEFA1FB0}"/>
              </a:ext>
            </a:extLst>
          </p:cNvPr>
          <p:cNvSpPr txBox="1"/>
          <p:nvPr/>
        </p:nvSpPr>
        <p:spPr>
          <a:xfrm>
            <a:off x="9122432" y="6500999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C253AD94-9A59-680B-6332-F7CADB9881C4}"/>
              </a:ext>
            </a:extLst>
          </p:cNvPr>
          <p:cNvSpPr/>
          <p:nvPr/>
        </p:nvSpPr>
        <p:spPr>
          <a:xfrm>
            <a:off x="4600018" y="6179853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228D914D-D560-3AD3-D1E8-15E115341C84}"/>
              </a:ext>
            </a:extLst>
          </p:cNvPr>
          <p:cNvCxnSpPr>
            <a:cxnSpLocks/>
          </p:cNvCxnSpPr>
          <p:nvPr/>
        </p:nvCxnSpPr>
        <p:spPr>
          <a:xfrm>
            <a:off x="6017164" y="6211145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97D86D5-92AB-003F-A791-3F22556F7B25}"/>
              </a:ext>
            </a:extLst>
          </p:cNvPr>
          <p:cNvSpPr txBox="1"/>
          <p:nvPr/>
        </p:nvSpPr>
        <p:spPr>
          <a:xfrm>
            <a:off x="5981937" y="6529326"/>
            <a:ext cx="8774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2024</a:t>
            </a:r>
          </a:p>
        </p:txBody>
      </p:sp>
      <p:pic>
        <p:nvPicPr>
          <p:cNvPr id="68" name="Gráfico 67" descr="Aspiration con relleno sólido">
            <a:extLst>
              <a:ext uri="{FF2B5EF4-FFF2-40B4-BE49-F238E27FC236}">
                <a16:creationId xmlns:a16="http://schemas.microsoft.com/office/drawing/2014/main" id="{79375EF6-9F8D-7705-1EFB-254793227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50134" y="5690698"/>
            <a:ext cx="737591" cy="737591"/>
          </a:xfrm>
          <a:prstGeom prst="rect">
            <a:avLst/>
          </a:prstGeom>
        </p:spPr>
      </p:pic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FC4B1FDE-09DB-E842-28FC-C598BB8F09F6}"/>
              </a:ext>
            </a:extLst>
          </p:cNvPr>
          <p:cNvCxnSpPr>
            <a:cxnSpLocks/>
          </p:cNvCxnSpPr>
          <p:nvPr/>
        </p:nvCxnSpPr>
        <p:spPr>
          <a:xfrm>
            <a:off x="4267200" y="6190364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5936ECC9-8834-75DA-426B-AE9B442C48A1}"/>
              </a:ext>
            </a:extLst>
          </p:cNvPr>
          <p:cNvSpPr txBox="1"/>
          <p:nvPr/>
        </p:nvSpPr>
        <p:spPr>
          <a:xfrm>
            <a:off x="6982647" y="6557453"/>
            <a:ext cx="971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Enero 2025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74E6F736-7675-94EC-CE03-6C4BDF56AA9A}"/>
              </a:ext>
            </a:extLst>
          </p:cNvPr>
          <p:cNvSpPr txBox="1"/>
          <p:nvPr/>
        </p:nvSpPr>
        <p:spPr>
          <a:xfrm>
            <a:off x="9989386" y="6552741"/>
            <a:ext cx="12392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Junio 2025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4A9EA9D6-8753-C52E-0B0E-61EC5071081E}"/>
              </a:ext>
            </a:extLst>
          </p:cNvPr>
          <p:cNvSpPr txBox="1"/>
          <p:nvPr/>
        </p:nvSpPr>
        <p:spPr>
          <a:xfrm>
            <a:off x="11148620" y="6451833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0AA5B2D7-53A6-1552-088B-5CB676D6EFB9}"/>
              </a:ext>
            </a:extLst>
          </p:cNvPr>
          <p:cNvCxnSpPr>
            <a:cxnSpLocks/>
          </p:cNvCxnSpPr>
          <p:nvPr/>
        </p:nvCxnSpPr>
        <p:spPr>
          <a:xfrm>
            <a:off x="5136235" y="6277234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17008C83-3388-DCE1-CB65-6AB8E87BD1D0}"/>
              </a:ext>
            </a:extLst>
          </p:cNvPr>
          <p:cNvSpPr/>
          <p:nvPr/>
        </p:nvSpPr>
        <p:spPr>
          <a:xfrm>
            <a:off x="11991379" y="5595891"/>
            <a:ext cx="1111689" cy="152489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85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28800" y="1992500"/>
            <a:ext cx="13639800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Prima Devengada Acumulada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54E9FE-32F5-004D-B5A0-95C4D2EEE284}"/>
              </a:ext>
            </a:extLst>
          </p:cNvPr>
          <p:cNvSpPr txBox="1"/>
          <p:nvPr/>
        </p:nvSpPr>
        <p:spPr>
          <a:xfrm>
            <a:off x="2523691" y="3422909"/>
            <a:ext cx="13639801" cy="163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dirty="0">
                <a:latin typeface="Geomanist" panose="02000503000000020004" pitchFamily="50" charset="0"/>
              </a:rPr>
              <a:t>Si el Estatus es vigor (01), la Fecha de Emisión es igual al Año de Reporte entonces la </a:t>
            </a:r>
            <a:r>
              <a:rPr lang="es-MX" sz="3200" b="1" dirty="0">
                <a:latin typeface="Geomanist" panose="02000503000000020004" pitchFamily="50" charset="0"/>
              </a:rPr>
              <a:t>Prima Devengada Acumulada </a:t>
            </a:r>
            <a:r>
              <a:rPr lang="es-MX" sz="3200" u="sng" dirty="0">
                <a:latin typeface="Geomanist" panose="02000503000000020004" pitchFamily="50" charset="0"/>
              </a:rPr>
              <a:t>debe ser</a:t>
            </a:r>
            <a:r>
              <a:rPr lang="es-MX" sz="3200" dirty="0">
                <a:latin typeface="Geomanist" panose="02000503000000020004" pitchFamily="50" charset="0"/>
              </a:rPr>
              <a:t> menor a la </a:t>
            </a:r>
            <a:r>
              <a:rPr lang="es-MX" sz="3200" b="1" dirty="0">
                <a:latin typeface="Geomanist" panose="02000503000000020004" pitchFamily="50" charset="0"/>
              </a:rPr>
              <a:t>Prima Emitida</a:t>
            </a:r>
            <a:r>
              <a:rPr lang="es-MX" sz="3200" dirty="0">
                <a:latin typeface="Geomanist" panose="02000503000000020004" pitchFamily="50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6FC9732-8117-C5BB-304C-D3BE7F03640B}"/>
              </a:ext>
            </a:extLst>
          </p:cNvPr>
          <p:cNvSpPr/>
          <p:nvPr/>
        </p:nvSpPr>
        <p:spPr>
          <a:xfrm>
            <a:off x="4228874" y="6258466"/>
            <a:ext cx="6502840" cy="4333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F7E9A2-B682-2E4B-0D6B-EB5D50940F3E}"/>
              </a:ext>
            </a:extLst>
          </p:cNvPr>
          <p:cNvSpPr/>
          <p:nvPr/>
        </p:nvSpPr>
        <p:spPr>
          <a:xfrm>
            <a:off x="13505779" y="6801646"/>
            <a:ext cx="1105996" cy="6461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28B338B-08BC-CC8E-0032-B49846473A98}"/>
              </a:ext>
            </a:extLst>
          </p:cNvPr>
          <p:cNvSpPr/>
          <p:nvPr/>
        </p:nvSpPr>
        <p:spPr>
          <a:xfrm>
            <a:off x="13505779" y="6051143"/>
            <a:ext cx="1115466" cy="626506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C39AA1-5BB5-44F9-0370-B3DE30D97479}"/>
              </a:ext>
            </a:extLst>
          </p:cNvPr>
          <p:cNvSpPr/>
          <p:nvPr/>
        </p:nvSpPr>
        <p:spPr>
          <a:xfrm>
            <a:off x="4254156" y="6716283"/>
            <a:ext cx="6494822" cy="471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544A89F-2E6F-256B-9DB5-A0FE8B0566E8}"/>
              </a:ext>
            </a:extLst>
          </p:cNvPr>
          <p:cNvCxnSpPr>
            <a:cxnSpLocks/>
          </p:cNvCxnSpPr>
          <p:nvPr/>
        </p:nvCxnSpPr>
        <p:spPr>
          <a:xfrm>
            <a:off x="3714051" y="6695105"/>
            <a:ext cx="9438977" cy="1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522164A-8F7E-4F85-252C-624B55808BA4}"/>
              </a:ext>
            </a:extLst>
          </p:cNvPr>
          <p:cNvCxnSpPr>
            <a:cxnSpLocks/>
          </p:cNvCxnSpPr>
          <p:nvPr/>
        </p:nvCxnSpPr>
        <p:spPr>
          <a:xfrm>
            <a:off x="9630393" y="6423056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7B1505-67D2-2F3F-598B-8F9F1B549D16}"/>
              </a:ext>
            </a:extLst>
          </p:cNvPr>
          <p:cNvSpPr txBox="1"/>
          <p:nvPr/>
        </p:nvSpPr>
        <p:spPr>
          <a:xfrm>
            <a:off x="9621733" y="6784714"/>
            <a:ext cx="1116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B3FD735-F2C2-EF6D-2215-9030033B2DA6}"/>
              </a:ext>
            </a:extLst>
          </p:cNvPr>
          <p:cNvSpPr txBox="1"/>
          <p:nvPr/>
        </p:nvSpPr>
        <p:spPr>
          <a:xfrm>
            <a:off x="10806300" y="6813612"/>
            <a:ext cx="980178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Enero 2026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5E2CD82-9061-7CD3-48B8-09D9016D89C9}"/>
              </a:ext>
            </a:extLst>
          </p:cNvPr>
          <p:cNvSpPr txBox="1"/>
          <p:nvPr/>
        </p:nvSpPr>
        <p:spPr>
          <a:xfrm>
            <a:off x="10839423" y="5976333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44A4A89-6738-E84E-8573-075C9450CB99}"/>
              </a:ext>
            </a:extLst>
          </p:cNvPr>
          <p:cNvCxnSpPr>
            <a:cxnSpLocks/>
          </p:cNvCxnSpPr>
          <p:nvPr/>
        </p:nvCxnSpPr>
        <p:spPr>
          <a:xfrm>
            <a:off x="10752139" y="636715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BC5F801-C94B-B8CD-BB5D-D598132DB74A}"/>
              </a:ext>
            </a:extLst>
          </p:cNvPr>
          <p:cNvCxnSpPr>
            <a:cxnSpLocks/>
          </p:cNvCxnSpPr>
          <p:nvPr/>
        </p:nvCxnSpPr>
        <p:spPr>
          <a:xfrm>
            <a:off x="8541392" y="6367150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1C3F48E-8C4C-BCF0-22C2-A2ABA234CBDD}"/>
              </a:ext>
            </a:extLst>
          </p:cNvPr>
          <p:cNvCxnSpPr>
            <a:cxnSpLocks/>
          </p:cNvCxnSpPr>
          <p:nvPr/>
        </p:nvCxnSpPr>
        <p:spPr>
          <a:xfrm>
            <a:off x="11786478" y="6291200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6BD70D8-BCA8-08F4-2593-1FE381D07264}"/>
              </a:ext>
            </a:extLst>
          </p:cNvPr>
          <p:cNvCxnSpPr>
            <a:cxnSpLocks/>
          </p:cNvCxnSpPr>
          <p:nvPr/>
        </p:nvCxnSpPr>
        <p:spPr>
          <a:xfrm>
            <a:off x="12973470" y="634573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F7FFBC7-D81E-A4ED-919A-4A7296360E5C}"/>
              </a:ext>
            </a:extLst>
          </p:cNvPr>
          <p:cNvSpPr txBox="1"/>
          <p:nvPr/>
        </p:nvSpPr>
        <p:spPr>
          <a:xfrm>
            <a:off x="13471027" y="6090987"/>
            <a:ext cx="11154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$2,142.33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 $2,136.46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FD4276A-3598-A371-BDA7-29A39F061787}"/>
              </a:ext>
            </a:extLst>
          </p:cNvPr>
          <p:cNvSpPr/>
          <p:nvPr/>
        </p:nvSpPr>
        <p:spPr>
          <a:xfrm>
            <a:off x="9619859" y="5876111"/>
            <a:ext cx="1129119" cy="140118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8DDDA2B-6F76-B8E6-D37F-0B41EE3BD13C}"/>
              </a:ext>
            </a:extLst>
          </p:cNvPr>
          <p:cNvSpPr txBox="1"/>
          <p:nvPr/>
        </p:nvSpPr>
        <p:spPr>
          <a:xfrm>
            <a:off x="13345974" y="5661309"/>
            <a:ext cx="1409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D0450E"/>
                </a:solidFill>
              </a:rPr>
              <a:t>Póliza Vigente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6824D2F-F624-ACCB-8F7C-652FC2581A4F}"/>
              </a:ext>
            </a:extLst>
          </p:cNvPr>
          <p:cNvSpPr txBox="1"/>
          <p:nvPr/>
        </p:nvSpPr>
        <p:spPr>
          <a:xfrm>
            <a:off x="4306781" y="6345730"/>
            <a:ext cx="119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C17D8BF-EAF7-8AFE-3C35-479EF6D167C4}"/>
              </a:ext>
            </a:extLst>
          </p:cNvPr>
          <p:cNvSpPr txBox="1"/>
          <p:nvPr/>
        </p:nvSpPr>
        <p:spPr>
          <a:xfrm>
            <a:off x="6439814" y="6779887"/>
            <a:ext cx="979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Marzo 2025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78829AD-7A07-28B7-7A48-96631590ACC1}"/>
              </a:ext>
            </a:extLst>
          </p:cNvPr>
          <p:cNvCxnSpPr>
            <a:cxnSpLocks/>
          </p:cNvCxnSpPr>
          <p:nvPr/>
        </p:nvCxnSpPr>
        <p:spPr>
          <a:xfrm>
            <a:off x="7433952" y="6461676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4AF11F7-0B55-1543-1F08-B8C1347A6B3B}"/>
              </a:ext>
            </a:extLst>
          </p:cNvPr>
          <p:cNvCxnSpPr>
            <a:cxnSpLocks/>
          </p:cNvCxnSpPr>
          <p:nvPr/>
        </p:nvCxnSpPr>
        <p:spPr>
          <a:xfrm>
            <a:off x="6509239" y="6441519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CB0A999-9153-FBCD-69A2-141242CA7867}"/>
              </a:ext>
            </a:extLst>
          </p:cNvPr>
          <p:cNvSpPr txBox="1"/>
          <p:nvPr/>
        </p:nvSpPr>
        <p:spPr>
          <a:xfrm>
            <a:off x="5677512" y="6752039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45C0E26D-B602-66F6-A1DC-203FE43AD459}"/>
              </a:ext>
            </a:extLst>
          </p:cNvPr>
          <p:cNvSpPr/>
          <p:nvPr/>
        </p:nvSpPr>
        <p:spPr>
          <a:xfrm>
            <a:off x="4810268" y="5961468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7A25E335-C0B4-7749-BA6A-8B6A029BD0B7}"/>
              </a:ext>
            </a:extLst>
          </p:cNvPr>
          <p:cNvCxnSpPr>
            <a:cxnSpLocks/>
          </p:cNvCxnSpPr>
          <p:nvPr/>
        </p:nvCxnSpPr>
        <p:spPr>
          <a:xfrm>
            <a:off x="5532785" y="6423056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9301A6C-3119-4917-B720-10669E05A00A}"/>
              </a:ext>
            </a:extLst>
          </p:cNvPr>
          <p:cNvSpPr txBox="1"/>
          <p:nvPr/>
        </p:nvSpPr>
        <p:spPr>
          <a:xfrm>
            <a:off x="4527440" y="6804034"/>
            <a:ext cx="877456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Enero 2025</a:t>
            </a:r>
          </a:p>
        </p:txBody>
      </p:sp>
      <p:pic>
        <p:nvPicPr>
          <p:cNvPr id="41" name="Gráfico 40" descr="Aspiration con relleno sólido">
            <a:extLst>
              <a:ext uri="{FF2B5EF4-FFF2-40B4-BE49-F238E27FC236}">
                <a16:creationId xmlns:a16="http://schemas.microsoft.com/office/drawing/2014/main" id="{4550A085-0B0D-FC62-2A02-B55028291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7398" y="5914464"/>
            <a:ext cx="737591" cy="737591"/>
          </a:xfrm>
          <a:prstGeom prst="rect">
            <a:avLst/>
          </a:prstGeom>
        </p:spPr>
      </p:pic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9A6770B1-1C7F-D3D0-24B3-666BE5A30655}"/>
              </a:ext>
            </a:extLst>
          </p:cNvPr>
          <p:cNvCxnSpPr>
            <a:cxnSpLocks/>
          </p:cNvCxnSpPr>
          <p:nvPr/>
        </p:nvCxnSpPr>
        <p:spPr>
          <a:xfrm>
            <a:off x="4254156" y="6438183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E46DDE16-5D6E-ABF0-4B97-E586923196CF}"/>
              </a:ext>
            </a:extLst>
          </p:cNvPr>
          <p:cNvSpPr/>
          <p:nvPr/>
        </p:nvSpPr>
        <p:spPr>
          <a:xfrm>
            <a:off x="11154489" y="6346584"/>
            <a:ext cx="209006" cy="192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88F1742-F124-D1F1-A563-7D178B56FFC5}"/>
              </a:ext>
            </a:extLst>
          </p:cNvPr>
          <p:cNvSpPr txBox="1"/>
          <p:nvPr/>
        </p:nvSpPr>
        <p:spPr>
          <a:xfrm>
            <a:off x="7581689" y="6704855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F8A1EC6-5B91-3A91-CBC4-D8DD0EC74140}"/>
              </a:ext>
            </a:extLst>
          </p:cNvPr>
          <p:cNvSpPr txBox="1"/>
          <p:nvPr/>
        </p:nvSpPr>
        <p:spPr>
          <a:xfrm>
            <a:off x="8699647" y="6716283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3780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28800" y="1992500"/>
            <a:ext cx="13639800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Consistencia de Datos Generales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F06F83-6AB9-2CDF-6CFA-11F5FDA960AD}"/>
              </a:ext>
            </a:extLst>
          </p:cNvPr>
          <p:cNvSpPr txBox="1"/>
          <p:nvPr/>
        </p:nvSpPr>
        <p:spPr>
          <a:xfrm>
            <a:off x="2667000" y="4210445"/>
            <a:ext cx="13639801" cy="163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dirty="0">
                <a:latin typeface="Geomanist" panose="02000503000000020004" pitchFamily="50" charset="0"/>
              </a:rPr>
              <a:t>Si la fecha de emisión corresponde al año del ejercicio anterior, entonces el registro </a:t>
            </a:r>
            <a:r>
              <a:rPr lang="es-MX" sz="3200" u="sng" dirty="0">
                <a:latin typeface="Geomanist" panose="02000503000000020004" pitchFamily="50" charset="0"/>
              </a:rPr>
              <a:t>debe estar </a:t>
            </a:r>
            <a:r>
              <a:rPr lang="es-MX" sz="3200" dirty="0">
                <a:latin typeface="Geomanist" panose="02000503000000020004" pitchFamily="50" charset="0"/>
              </a:rPr>
              <a:t>reportado en la tabla de </a:t>
            </a:r>
            <a:r>
              <a:rPr lang="es-MX" sz="3200" b="1" dirty="0">
                <a:latin typeface="Geomanist" panose="02000503000000020004" pitchFamily="50" charset="0"/>
              </a:rPr>
              <a:t>Datos Generales </a:t>
            </a:r>
            <a:r>
              <a:rPr lang="es-MX" sz="3200" dirty="0">
                <a:latin typeface="Geomanist" panose="02000503000000020004" pitchFamily="50" charset="0"/>
              </a:rPr>
              <a:t>del ejercicio anterior.</a:t>
            </a:r>
            <a:endParaRPr lang="es-MX" sz="3200" dirty="0">
              <a:effectLst/>
              <a:latin typeface="Geomanist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8558954" y="-8624147"/>
            <a:ext cx="1170094" cy="18288000"/>
            <a:chOff x="0" y="0"/>
            <a:chExt cx="538662" cy="55169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8662" cy="5516950"/>
            </a:xfrm>
            <a:custGeom>
              <a:avLst/>
              <a:gdLst/>
              <a:ahLst/>
              <a:cxnLst/>
              <a:rect l="l" t="t" r="r" b="b"/>
              <a:pathLst>
                <a:path w="538662" h="5516950">
                  <a:moveTo>
                    <a:pt x="0" y="0"/>
                  </a:moveTo>
                  <a:lnTo>
                    <a:pt x="538662" y="0"/>
                  </a:lnTo>
                  <a:lnTo>
                    <a:pt x="53866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53866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2700000">
            <a:off x="13734331" y="93713"/>
            <a:ext cx="4685776" cy="1567256"/>
            <a:chOff x="0" y="0"/>
            <a:chExt cx="1234114" cy="4127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4114" cy="412775"/>
            </a:xfrm>
            <a:custGeom>
              <a:avLst/>
              <a:gdLst/>
              <a:ahLst/>
              <a:cxnLst/>
              <a:rect l="l" t="t" r="r" b="b"/>
              <a:pathLst>
                <a:path w="1234114" h="412775">
                  <a:moveTo>
                    <a:pt x="0" y="0"/>
                  </a:moveTo>
                  <a:lnTo>
                    <a:pt x="1234114" y="0"/>
                  </a:lnTo>
                  <a:lnTo>
                    <a:pt x="123411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23411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93BCC1A7-C4AF-D908-436D-EAE1DBB79069}"/>
              </a:ext>
            </a:extLst>
          </p:cNvPr>
          <p:cNvSpPr txBox="1"/>
          <p:nvPr/>
        </p:nvSpPr>
        <p:spPr>
          <a:xfrm>
            <a:off x="4009890" y="-2628900"/>
            <a:ext cx="8226974" cy="530890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15" name="Freeform 15"/>
          <p:cNvSpPr/>
          <p:nvPr/>
        </p:nvSpPr>
        <p:spPr>
          <a:xfrm rot="-10800000">
            <a:off x="13855586" y="-65198"/>
            <a:ext cx="3793128" cy="3264774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E2F541FC-F9E6-72F1-C895-A0C39B237B35}"/>
              </a:ext>
            </a:extLst>
          </p:cNvPr>
          <p:cNvGrpSpPr/>
          <p:nvPr/>
        </p:nvGrpSpPr>
        <p:grpSpPr>
          <a:xfrm>
            <a:off x="-835924" y="1104902"/>
            <a:ext cx="19126200" cy="9182098"/>
            <a:chOff x="-347301" y="0"/>
            <a:chExt cx="7253419" cy="6905255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1FDBEDA-2552-8612-207E-0796F9DF48E9}"/>
                </a:ext>
              </a:extLst>
            </p:cNvPr>
            <p:cNvSpPr/>
            <p:nvPr/>
          </p:nvSpPr>
          <p:spPr>
            <a:xfrm>
              <a:off x="-347301" y="0"/>
              <a:ext cx="7253419" cy="6905255"/>
            </a:xfrm>
            <a:custGeom>
              <a:avLst/>
              <a:gdLst/>
              <a:ahLst/>
              <a:cxnLst/>
              <a:rect l="l" t="t" r="r" b="b"/>
              <a:pathLst>
                <a:path w="6905255" h="6905255">
                  <a:moveTo>
                    <a:pt x="0" y="0"/>
                  </a:moveTo>
                  <a:lnTo>
                    <a:pt x="6905255" y="0"/>
                  </a:lnTo>
                  <a:lnTo>
                    <a:pt x="6905255" y="6905255"/>
                  </a:lnTo>
                  <a:lnTo>
                    <a:pt x="0" y="6905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726944C8-655F-671C-8B9A-38CACF36E656}"/>
                </a:ext>
              </a:extLst>
            </p:cNvPr>
            <p:cNvGrpSpPr/>
            <p:nvPr/>
          </p:nvGrpSpPr>
          <p:grpSpPr>
            <a:xfrm>
              <a:off x="1215776" y="1017070"/>
              <a:ext cx="4172931" cy="5667379"/>
              <a:chOff x="-44627" y="-115970"/>
              <a:chExt cx="1291635" cy="1754207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106C9CF6-8BCC-FDF6-152B-DFEB3536CB0A}"/>
                  </a:ext>
                </a:extLst>
              </p:cNvPr>
              <p:cNvSpPr/>
              <p:nvPr/>
            </p:nvSpPr>
            <p:spPr>
              <a:xfrm>
                <a:off x="-44627" y="-115970"/>
                <a:ext cx="1247008" cy="1339165"/>
              </a:xfrm>
              <a:custGeom>
                <a:avLst/>
                <a:gdLst/>
                <a:ahLst/>
                <a:cxnLst/>
                <a:rect l="l" t="t" r="r" b="b"/>
                <a:pathLst>
                  <a:path w="1247008" h="1247008">
                    <a:moveTo>
                      <a:pt x="0" y="0"/>
                    </a:moveTo>
                    <a:lnTo>
                      <a:pt x="1247008" y="0"/>
                    </a:lnTo>
                    <a:lnTo>
                      <a:pt x="1247008" y="1247008"/>
                    </a:lnTo>
                    <a:lnTo>
                      <a:pt x="0" y="1247008"/>
                    </a:ln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TextBox 20">
                <a:extLst>
                  <a:ext uri="{FF2B5EF4-FFF2-40B4-BE49-F238E27FC236}">
                    <a16:creationId xmlns:a16="http://schemas.microsoft.com/office/drawing/2014/main" id="{4DB1EB54-0C77-88E5-CE34-4BC4B93458C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47008" cy="1685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3" name="TextBox 3"/>
          <p:cNvSpPr txBox="1"/>
          <p:nvPr/>
        </p:nvSpPr>
        <p:spPr>
          <a:xfrm>
            <a:off x="1477486" y="2731884"/>
            <a:ext cx="15333028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58"/>
              </a:lnSpc>
            </a:pPr>
            <a:r>
              <a:rPr lang="en-US" sz="846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VARIABLES</a:t>
            </a:r>
          </a:p>
          <a:p>
            <a:pPr algn="ctr">
              <a:lnSpc>
                <a:spcPts val="10158"/>
              </a:lnSpc>
            </a:pPr>
            <a:r>
              <a:rPr lang="en-US" sz="846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NUEVAS</a:t>
            </a:r>
          </a:p>
        </p:txBody>
      </p:sp>
      <p:pic>
        <p:nvPicPr>
          <p:cNvPr id="2050" name="Picture 2" descr="Catastrophe Vector Icon Design 16455166 Vector Art at Vecteezy">
            <a:extLst>
              <a:ext uri="{FF2B5EF4-FFF2-40B4-BE49-F238E27FC236}">
                <a16:creationId xmlns:a16="http://schemas.microsoft.com/office/drawing/2014/main" id="{54DB3E87-8781-6B10-3469-0CA13116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88" b="99819" l="10000" r="99844">
                        <a14:foregroundMark x1="365" y1="98548" x2="3490" y2="81065"/>
                        <a14:foregroundMark x1="3490" y1="81065" x2="18177" y2="65154"/>
                        <a14:foregroundMark x1="18177" y1="65154" x2="12240" y2="52027"/>
                        <a14:foregroundMark x1="12240" y1="52027" x2="13333" y2="37568"/>
                        <a14:foregroundMark x1="13333" y1="37568" x2="21719" y2="29401"/>
                        <a14:foregroundMark x1="21719" y1="29401" x2="33646" y2="26558"/>
                        <a14:foregroundMark x1="33646" y1="26558" x2="44635" y2="28978"/>
                        <a14:foregroundMark x1="44635" y1="28978" x2="52865" y2="23049"/>
                        <a14:foregroundMark x1="52865" y1="23049" x2="72500" y2="28917"/>
                        <a14:foregroundMark x1="72500" y1="28917" x2="81250" y2="22626"/>
                        <a14:foregroundMark x1="81250" y1="22626" x2="82813" y2="12099"/>
                        <a14:foregroundMark x1="82813" y1="12099" x2="76250" y2="2722"/>
                        <a14:foregroundMark x1="76250" y1="2722" x2="87188" y2="60"/>
                        <a14:foregroundMark x1="87188" y1="60" x2="97500" y2="847"/>
                        <a14:foregroundMark x1="97500" y1="847" x2="99844" y2="14217"/>
                        <a14:foregroundMark x1="99844" y1="14217" x2="99010" y2="49244"/>
                        <a14:foregroundMark x1="99010" y1="49244" x2="94063" y2="62371"/>
                        <a14:foregroundMark x1="94063" y1="62371" x2="81563" y2="70357"/>
                        <a14:foregroundMark x1="81563" y1="70357" x2="59271" y2="99819"/>
                        <a14:foregroundMark x1="88594" y1="14640" x2="90885" y2="26437"/>
                        <a14:foregroundMark x1="90885" y1="26437" x2="98385" y2="35269"/>
                        <a14:foregroundMark x1="98385" y1="35269" x2="99844" y2="40472"/>
                        <a14:foregroundMark x1="93542" y1="6110" x2="95156" y2="3388"/>
                        <a14:foregroundMark x1="87031" y1="4295" x2="87031" y2="4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55" y="5115507"/>
            <a:ext cx="5213350" cy="44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28800" y="1992500"/>
            <a:ext cx="13639800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Consistencia de Siniestros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F06F83-6AB9-2CDF-6CFA-11F5FDA960AD}"/>
              </a:ext>
            </a:extLst>
          </p:cNvPr>
          <p:cNvSpPr txBox="1"/>
          <p:nvPr/>
        </p:nvSpPr>
        <p:spPr>
          <a:xfrm>
            <a:off x="2590800" y="4229100"/>
            <a:ext cx="13639801" cy="216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dirty="0">
                <a:latin typeface="Geomanist" panose="02000503000000020004" pitchFamily="50" charset="0"/>
              </a:rPr>
              <a:t>El registro en la tabla de Siniestros a nivel </a:t>
            </a:r>
            <a:r>
              <a:rPr lang="es-MX" sz="3200" b="1" dirty="0">
                <a:latin typeface="Geomanist" panose="02000503000000020004" pitchFamily="50" charset="0"/>
              </a:rPr>
              <a:t>póliza, inciso, cobertura y número de siniestro</a:t>
            </a:r>
            <a:r>
              <a:rPr lang="es-MX" sz="3200" dirty="0">
                <a:latin typeface="Geomanist" panose="02000503000000020004" pitchFamily="50" charset="0"/>
              </a:rPr>
              <a:t>, cuyo año de Fecha de Reporte corresponde al ejercicio anterior, </a:t>
            </a:r>
            <a:r>
              <a:rPr lang="es-MX" sz="3200" u="sng" dirty="0">
                <a:latin typeface="Geomanist" panose="02000503000000020004" pitchFamily="50" charset="0"/>
              </a:rPr>
              <a:t>debe estar </a:t>
            </a:r>
            <a:r>
              <a:rPr lang="es-MX" sz="3200" dirty="0">
                <a:latin typeface="Geomanist" panose="02000503000000020004" pitchFamily="50" charset="0"/>
              </a:rPr>
              <a:t>reportado en la tabla de </a:t>
            </a:r>
            <a:r>
              <a:rPr lang="es-MX" sz="3200" b="1" dirty="0">
                <a:latin typeface="Geomanist" panose="02000503000000020004" pitchFamily="50" charset="0"/>
              </a:rPr>
              <a:t>Siniestros</a:t>
            </a:r>
            <a:r>
              <a:rPr lang="es-MX" sz="3200" dirty="0">
                <a:latin typeface="Geomanist" panose="02000503000000020004" pitchFamily="50" charset="0"/>
              </a:rPr>
              <a:t> del ejercicio anterior.</a:t>
            </a:r>
            <a:endParaRPr lang="es-MX" sz="3200" dirty="0">
              <a:effectLst/>
              <a:latin typeface="Geomanist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28800" y="1992500"/>
            <a:ext cx="13639800" cy="2204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Consistencia de Siniestros y Emisión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185D2-E389-3246-7946-8C98EB9F1099}"/>
              </a:ext>
            </a:extLst>
          </p:cNvPr>
          <p:cNvSpPr txBox="1"/>
          <p:nvPr/>
        </p:nvSpPr>
        <p:spPr>
          <a:xfrm>
            <a:off x="2556516" y="4691860"/>
            <a:ext cx="13639801" cy="316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dirty="0">
                <a:latin typeface="Geomanist" panose="02000503000000020004" pitchFamily="50" charset="0"/>
              </a:rPr>
              <a:t>Si existen siniestros a nivel </a:t>
            </a:r>
            <a:r>
              <a:rPr lang="es-MX" sz="3200" b="1" dirty="0">
                <a:latin typeface="Geomanist" panose="02000503000000020004" pitchFamily="50" charset="0"/>
              </a:rPr>
              <a:t>póliza, ubicación, tipo de bien y cobertura </a:t>
            </a:r>
            <a:r>
              <a:rPr lang="es-MX" sz="3200" dirty="0">
                <a:latin typeface="Geomanist" panose="02000503000000020004" pitchFamily="50" charset="0"/>
              </a:rPr>
              <a:t>con fecha de ocurrencia correspondiente al ejercicio actual, estos </a:t>
            </a:r>
            <a:r>
              <a:rPr lang="es-MX" sz="3200" u="sng" dirty="0">
                <a:latin typeface="Geomanist" panose="02000503000000020004" pitchFamily="50" charset="0"/>
              </a:rPr>
              <a:t>deben ser </a:t>
            </a:r>
            <a:r>
              <a:rPr lang="es-MX" sz="3200" dirty="0">
                <a:latin typeface="Geomanist" panose="02000503000000020004" pitchFamily="50" charset="0"/>
              </a:rPr>
              <a:t>reportados en la tabla de </a:t>
            </a:r>
            <a:r>
              <a:rPr lang="es-MX" sz="3200" b="1" dirty="0">
                <a:latin typeface="Geomanist" panose="02000503000000020004" pitchFamily="50" charset="0"/>
              </a:rPr>
              <a:t>Emisión</a:t>
            </a:r>
            <a:r>
              <a:rPr lang="es-MX" sz="3200" dirty="0">
                <a:latin typeface="Geomanist" panose="02000503000000020004" pitchFamily="50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3200" dirty="0">
              <a:effectLst/>
              <a:latin typeface="Geomanist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b="1" dirty="0">
                <a:latin typeface="Geomanist" panose="02000503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s-MX" sz="2400" dirty="0">
                <a:solidFill>
                  <a:srgbClr val="C00000"/>
                </a:solidFill>
                <a:latin typeface="Geomanist" panose="02000503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Esta validación solo aplica cuando el Monto de Siniestros o el Monto Pagado son mayores a cero</a:t>
            </a:r>
            <a:endParaRPr lang="es-MX" sz="2400" dirty="0">
              <a:solidFill>
                <a:srgbClr val="C00000"/>
              </a:solidFill>
              <a:effectLst/>
              <a:latin typeface="Geomanist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80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28800" y="1992500"/>
            <a:ext cx="13639800" cy="2204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MX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Consistencia de Datos Generales  y Emisión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50" y="909957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54E9FE-32F5-004D-B5A0-95C4D2EEE284}"/>
              </a:ext>
            </a:extLst>
          </p:cNvPr>
          <p:cNvSpPr txBox="1"/>
          <p:nvPr/>
        </p:nvSpPr>
        <p:spPr>
          <a:xfrm>
            <a:off x="2652197" y="4507161"/>
            <a:ext cx="13639801" cy="163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3200" dirty="0">
                <a:latin typeface="Geomanist" panose="02000503000000020004" pitchFamily="50" charset="0"/>
              </a:rPr>
              <a:t>Si existen registros a nivel póliza y ubicación con estatus igual a Póliza o Ubicación o Inciso Vigente (01) por al menos un día, reportados en la tabla de </a:t>
            </a:r>
            <a:r>
              <a:rPr lang="es-MX" sz="3200" b="1" dirty="0">
                <a:latin typeface="Geomanist" panose="02000503000000020004" pitchFamily="50" charset="0"/>
              </a:rPr>
              <a:t>Datos Generales</a:t>
            </a:r>
            <a:r>
              <a:rPr lang="es-MX" sz="3200" dirty="0">
                <a:latin typeface="Geomanist" panose="02000503000000020004" pitchFamily="50" charset="0"/>
              </a:rPr>
              <a:t>, estos </a:t>
            </a:r>
            <a:r>
              <a:rPr lang="es-MX" sz="3200" u="sng" dirty="0">
                <a:latin typeface="Geomanist" panose="02000503000000020004" pitchFamily="50" charset="0"/>
              </a:rPr>
              <a:t>deben ser</a:t>
            </a:r>
            <a:r>
              <a:rPr lang="es-MX" sz="3200" dirty="0">
                <a:latin typeface="Geomanist" panose="02000503000000020004" pitchFamily="50" charset="0"/>
              </a:rPr>
              <a:t> reportados en la tabla de </a:t>
            </a:r>
            <a:r>
              <a:rPr lang="es-MX" sz="3200" b="1" dirty="0">
                <a:latin typeface="Geomanist" panose="02000503000000020004" pitchFamily="50" charset="0"/>
              </a:rPr>
              <a:t>Emisión</a:t>
            </a:r>
            <a:r>
              <a:rPr lang="es-MX" sz="3200" dirty="0">
                <a:latin typeface="Geomanist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941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" r="-220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6" name="Group 6"/>
          <p:cNvGrpSpPr/>
          <p:nvPr/>
        </p:nvGrpSpPr>
        <p:grpSpPr>
          <a:xfrm>
            <a:off x="11083153" y="8676671"/>
            <a:ext cx="4284389" cy="1567256"/>
            <a:chOff x="0" y="0"/>
            <a:chExt cx="1128399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399" cy="412775"/>
            </a:xfrm>
            <a:custGeom>
              <a:avLst/>
              <a:gdLst/>
              <a:ahLst/>
              <a:cxnLst/>
              <a:rect l="l" t="t" r="r" b="b"/>
              <a:pathLst>
                <a:path w="1128399" h="412775">
                  <a:moveTo>
                    <a:pt x="0" y="0"/>
                  </a:moveTo>
                  <a:lnTo>
                    <a:pt x="1128399" y="0"/>
                  </a:lnTo>
                  <a:lnTo>
                    <a:pt x="1128399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28399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4880" y="1"/>
            <a:ext cx="18278240" cy="10243926"/>
            <a:chOff x="0" y="0"/>
            <a:chExt cx="6045684" cy="30227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45684" cy="3022775"/>
            </a:xfrm>
            <a:custGeom>
              <a:avLst/>
              <a:gdLst/>
              <a:ahLst/>
              <a:cxnLst/>
              <a:rect l="l" t="t" r="r" b="b"/>
              <a:pathLst>
                <a:path w="6045684" h="3022775">
                  <a:moveTo>
                    <a:pt x="0" y="0"/>
                  </a:moveTo>
                  <a:lnTo>
                    <a:pt x="6045684" y="0"/>
                  </a:lnTo>
                  <a:lnTo>
                    <a:pt x="6045684" y="3022775"/>
                  </a:lnTo>
                  <a:lnTo>
                    <a:pt x="0" y="30227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9753A8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6045684" cy="302277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 rot="5400000">
            <a:off x="14103077" y="3146822"/>
            <a:ext cx="6983416" cy="17480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18" name="AutoShape 18"/>
          <p:cNvSpPr/>
          <p:nvPr/>
        </p:nvSpPr>
        <p:spPr>
          <a:xfrm flipV="1">
            <a:off x="14768799" y="-202022"/>
            <a:ext cx="5036482" cy="5036482"/>
          </a:xfrm>
          <a:prstGeom prst="line">
            <a:avLst/>
          </a:prstGeom>
          <a:ln w="114300" cap="flat">
            <a:solidFill>
              <a:srgbClr val="FF99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9" name="AutoShape 19"/>
          <p:cNvSpPr/>
          <p:nvPr/>
        </p:nvSpPr>
        <p:spPr>
          <a:xfrm flipV="1">
            <a:off x="15087662" y="4147900"/>
            <a:ext cx="1216428" cy="1216428"/>
          </a:xfrm>
          <a:prstGeom prst="line">
            <a:avLst/>
          </a:prstGeom>
          <a:ln w="114300" cap="flat">
            <a:solidFill>
              <a:srgbClr val="FF99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1DE0321E-B64C-3941-8976-5278AB1C2991}"/>
              </a:ext>
            </a:extLst>
          </p:cNvPr>
          <p:cNvSpPr txBox="1"/>
          <p:nvPr/>
        </p:nvSpPr>
        <p:spPr>
          <a:xfrm>
            <a:off x="457199" y="647163"/>
            <a:ext cx="16280055" cy="929693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13"/>
              </a:lnSpc>
            </a:pPr>
            <a:endParaRPr/>
          </a:p>
        </p:txBody>
      </p:sp>
      <p:sp>
        <p:nvSpPr>
          <p:cNvPr id="21" name="AutoShape 21"/>
          <p:cNvSpPr/>
          <p:nvPr/>
        </p:nvSpPr>
        <p:spPr>
          <a:xfrm flipV="1">
            <a:off x="11473469" y="9776779"/>
            <a:ext cx="2942644" cy="2942644"/>
          </a:xfrm>
          <a:prstGeom prst="line">
            <a:avLst/>
          </a:prstGeom>
          <a:ln w="114300" cap="flat">
            <a:solidFill>
              <a:srgbClr val="782A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 rot="5400000" flipH="1" flipV="1">
            <a:off x="12365176" y="4350582"/>
            <a:ext cx="9390915" cy="2444973"/>
          </a:xfrm>
          <a:custGeom>
            <a:avLst/>
            <a:gdLst/>
            <a:ahLst/>
            <a:cxnLst/>
            <a:rect l="l" t="t" r="r" b="b"/>
            <a:pathLst>
              <a:path w="11547949" h="9406329">
                <a:moveTo>
                  <a:pt x="11547949" y="9406329"/>
                </a:moveTo>
                <a:lnTo>
                  <a:pt x="0" y="9406329"/>
                </a:lnTo>
                <a:lnTo>
                  <a:pt x="0" y="0"/>
                </a:lnTo>
                <a:lnTo>
                  <a:pt x="11547949" y="0"/>
                </a:lnTo>
                <a:lnTo>
                  <a:pt x="11547949" y="94063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16A7217-D096-AFD6-E2C5-8F8044566746}"/>
              </a:ext>
            </a:extLst>
          </p:cNvPr>
          <p:cNvSpPr txBox="1"/>
          <p:nvPr/>
        </p:nvSpPr>
        <p:spPr>
          <a:xfrm>
            <a:off x="5586815" y="6367630"/>
            <a:ext cx="3308670" cy="2970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371600">
              <a:buClr>
                <a:prstClr val="black"/>
              </a:buClr>
              <a:buSzPts val="1100"/>
            </a:pPr>
            <a:r>
              <a:rPr lang="es-MX" sz="2000" b="1" dirty="0">
                <a:solidFill>
                  <a:prstClr val="black"/>
                </a:solidFill>
                <a:latin typeface="Aptos Display" panose="020B0004020202020204" pitchFamily="34" charset="0"/>
                <a:ea typeface="Source Sans Pro"/>
                <a:cs typeface="Source Sans Pro"/>
                <a:sym typeface="Source Sans Pro"/>
              </a:rPr>
              <a:t>Ricardo Sevilla       </a:t>
            </a:r>
          </a:p>
          <a:p>
            <a:pPr defTabSz="1371600">
              <a:buClr>
                <a:prstClr val="black"/>
              </a:buClr>
              <a:buSzPts val="1100"/>
            </a:pPr>
            <a:r>
              <a:rPr lang="es-MX" sz="2000" dirty="0">
                <a:solidFill>
                  <a:prstClr val="black"/>
                </a:solidFill>
                <a:latin typeface="Aptos Display" panose="020B0004020202020204" pitchFamily="34" charset="0"/>
                <a:ea typeface="Source Sans Pro"/>
                <a:cs typeface="Source Sans Pro"/>
                <a:sym typeface="Source Sans Pro"/>
              </a:rPr>
              <a:t>RSevilla@cnsf.gob.mx</a:t>
            </a:r>
          </a:p>
          <a:p>
            <a:pPr defTabSz="1371600">
              <a:buClr>
                <a:prstClr val="black"/>
              </a:buClr>
              <a:buSzPts val="1100"/>
            </a:pPr>
            <a:endParaRPr lang="es-MX" sz="2000" b="1" dirty="0">
              <a:solidFill>
                <a:prstClr val="black"/>
              </a:solidFill>
              <a:latin typeface="Aptos Display" panose="020B0004020202020204" pitchFamily="34" charset="0"/>
              <a:ea typeface="Source Sans Pro"/>
              <a:cs typeface="Source Sans Pro"/>
              <a:sym typeface="Source Sans Pro"/>
            </a:endParaRPr>
          </a:p>
          <a:p>
            <a:pPr defTabSz="1371600">
              <a:buClr>
                <a:prstClr val="black"/>
              </a:buClr>
              <a:buSzPts val="1100"/>
            </a:pPr>
            <a:r>
              <a:rPr lang="es-MX" sz="2000" b="1" dirty="0">
                <a:solidFill>
                  <a:prstClr val="black"/>
                </a:solidFill>
                <a:latin typeface="Aptos Display" panose="020B0004020202020204" pitchFamily="34" charset="0"/>
                <a:ea typeface="Source Sans Pro"/>
                <a:cs typeface="Source Sans Pro"/>
                <a:sym typeface="Source Sans Pro"/>
              </a:rPr>
              <a:t>Aldo Hernández    </a:t>
            </a:r>
          </a:p>
          <a:p>
            <a:pPr defTabSz="1371600">
              <a:buClr>
                <a:prstClr val="black"/>
              </a:buClr>
              <a:buSzPts val="1100"/>
            </a:pPr>
            <a:r>
              <a:rPr lang="es-MX" sz="2000" dirty="0">
                <a:solidFill>
                  <a:prstClr val="black"/>
                </a:solidFill>
                <a:latin typeface="Aptos Display" panose="020B0004020202020204" pitchFamily="34" charset="0"/>
                <a:ea typeface="Source Sans Pro"/>
                <a:cs typeface="Source Sans Pro"/>
                <a:sym typeface="Source Sans Pro"/>
              </a:rPr>
              <a:t>ARHernandez@cnsf.gob.mx</a:t>
            </a:r>
          </a:p>
          <a:p>
            <a:pPr defTabSz="1371600">
              <a:buClr>
                <a:prstClr val="black"/>
              </a:buClr>
              <a:buSzPts val="1100"/>
            </a:pPr>
            <a:endParaRPr lang="es-MX" sz="2000" b="1" dirty="0">
              <a:solidFill>
                <a:prstClr val="black"/>
              </a:solidFill>
              <a:latin typeface="Aptos Display" panose="020B0004020202020204" pitchFamily="34" charset="0"/>
              <a:ea typeface="Source Sans Pro"/>
              <a:cs typeface="Source Sans Pro"/>
              <a:sym typeface="Source Sans Pro"/>
            </a:endParaRPr>
          </a:p>
          <a:p>
            <a:pPr defTabSz="1371600">
              <a:buClr>
                <a:prstClr val="black"/>
              </a:buClr>
              <a:buSzPts val="1100"/>
            </a:pPr>
            <a:r>
              <a:rPr lang="es-MX" sz="2000" b="1" dirty="0">
                <a:solidFill>
                  <a:prstClr val="black"/>
                </a:solidFill>
                <a:latin typeface="Aptos Display" panose="020B0004020202020204" pitchFamily="34" charset="0"/>
                <a:ea typeface="Source Sans Pro"/>
                <a:cs typeface="Source Sans Pro"/>
                <a:sym typeface="Source Sans Pro"/>
              </a:rPr>
              <a:t>Karina Luna             </a:t>
            </a:r>
          </a:p>
          <a:p>
            <a:pPr defTabSz="1371600">
              <a:buClr>
                <a:prstClr val="black"/>
              </a:buClr>
              <a:buSzPts val="1100"/>
            </a:pPr>
            <a:r>
              <a:rPr lang="es-MX" sz="2000" dirty="0">
                <a:solidFill>
                  <a:prstClr val="black"/>
                </a:solidFill>
                <a:latin typeface="Aptos Display" panose="020B0004020202020204" pitchFamily="34" charset="0"/>
                <a:ea typeface="Source Sans Pro"/>
                <a:cs typeface="Source Sans Pro"/>
                <a:sym typeface="Source Sans Pro"/>
              </a:rPr>
              <a:t>KLuna@cnsf.gob.mx</a:t>
            </a:r>
          </a:p>
          <a:p>
            <a:pPr defTabSz="1371600"/>
            <a:endParaRPr lang="es-MX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A68C0BD-FD84-74A3-7588-CA35A9FDC856}"/>
              </a:ext>
            </a:extLst>
          </p:cNvPr>
          <p:cNvSpPr txBox="1"/>
          <p:nvPr/>
        </p:nvSpPr>
        <p:spPr>
          <a:xfrm>
            <a:off x="973397" y="5358143"/>
            <a:ext cx="31568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s-MX" sz="2700" b="1" dirty="0">
                <a:solidFill>
                  <a:srgbClr val="7030A0"/>
                </a:solidFill>
                <a:latin typeface="Aptos Display" panose="020B0004020202020204" pitchFamily="34" charset="0"/>
              </a:rPr>
              <a:t>REDES SOCIALES</a:t>
            </a:r>
          </a:p>
        </p:txBody>
      </p:sp>
      <p:pic>
        <p:nvPicPr>
          <p:cNvPr id="48" name="Imagen 47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AD5F77B-D440-AFAF-6191-D4EEF5EB18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b="50000"/>
          <a:stretch/>
        </p:blipFill>
        <p:spPr>
          <a:xfrm>
            <a:off x="647649" y="5997733"/>
            <a:ext cx="719466" cy="717711"/>
          </a:xfrm>
          <a:prstGeom prst="rect">
            <a:avLst/>
          </a:prstGeom>
        </p:spPr>
      </p:pic>
      <p:pic>
        <p:nvPicPr>
          <p:cNvPr id="49" name="Imagen 48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0783F2F8-ADF3-704E-9A8E-75C3B641A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" t="-897" r="55274" b="50897"/>
          <a:stretch/>
        </p:blipFill>
        <p:spPr>
          <a:xfrm>
            <a:off x="647649" y="6760114"/>
            <a:ext cx="719466" cy="717711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DDDC82D3-C0C5-CEA1-FDDA-DC75A01E1C8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671" y="7635912"/>
            <a:ext cx="718844" cy="718844"/>
          </a:xfrm>
          <a:prstGeom prst="rect">
            <a:avLst/>
          </a:prstGeom>
        </p:spPr>
      </p:pic>
      <p:pic>
        <p:nvPicPr>
          <p:cNvPr id="51" name="Imagen 50" descr="Forma&#10;&#10;Descripción generada automáticamente con confianza baja">
            <a:extLst>
              <a:ext uri="{FF2B5EF4-FFF2-40B4-BE49-F238E27FC236}">
                <a16:creationId xmlns:a16="http://schemas.microsoft.com/office/drawing/2014/main" id="{1C9251A8-536F-BAB4-BF45-1DC8553EB3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4" y="8569020"/>
            <a:ext cx="718844" cy="718844"/>
          </a:xfrm>
          <a:prstGeom prst="rect">
            <a:avLst/>
          </a:prstGeom>
        </p:spPr>
      </p:pic>
      <p:sp>
        <p:nvSpPr>
          <p:cNvPr id="52" name="Rectángulo 51">
            <a:hlinkClick r:id="rId8"/>
            <a:extLst>
              <a:ext uri="{FF2B5EF4-FFF2-40B4-BE49-F238E27FC236}">
                <a16:creationId xmlns:a16="http://schemas.microsoft.com/office/drawing/2014/main" id="{A752CD1E-2509-3DB6-5F22-3191C10DAB4A}"/>
              </a:ext>
            </a:extLst>
          </p:cNvPr>
          <p:cNvSpPr/>
          <p:nvPr/>
        </p:nvSpPr>
        <p:spPr>
          <a:xfrm>
            <a:off x="1675280" y="6001214"/>
            <a:ext cx="29259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/>
            <a:r>
              <a:rPr lang="es-MX" sz="3000" b="1" dirty="0">
                <a:solidFill>
                  <a:prstClr val="black"/>
                </a:solidFill>
                <a:latin typeface="Aptos Display" panose="020B0004020202020204" pitchFamily="34" charset="0"/>
              </a:rPr>
              <a:t>@CNSF_gob_mx</a:t>
            </a:r>
          </a:p>
        </p:txBody>
      </p:sp>
      <p:sp>
        <p:nvSpPr>
          <p:cNvPr id="53" name="Rectángulo 52">
            <a:hlinkClick r:id="rId9"/>
            <a:extLst>
              <a:ext uri="{FF2B5EF4-FFF2-40B4-BE49-F238E27FC236}">
                <a16:creationId xmlns:a16="http://schemas.microsoft.com/office/drawing/2014/main" id="{ADF2CE56-48E6-9E9B-A5A6-C3A56E218CC5}"/>
              </a:ext>
            </a:extLst>
          </p:cNvPr>
          <p:cNvSpPr/>
          <p:nvPr/>
        </p:nvSpPr>
        <p:spPr>
          <a:xfrm>
            <a:off x="1676995" y="6842943"/>
            <a:ext cx="29259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/>
            <a:r>
              <a:rPr lang="es-MX" sz="3000" b="1" dirty="0">
                <a:solidFill>
                  <a:prstClr val="black"/>
                </a:solidFill>
                <a:latin typeface="Aptos Display" panose="020B0004020202020204" pitchFamily="34" charset="0"/>
              </a:rPr>
              <a:t>@CNSF_gob_mx</a:t>
            </a:r>
          </a:p>
        </p:txBody>
      </p:sp>
      <p:sp>
        <p:nvSpPr>
          <p:cNvPr id="54" name="Rectángulo 53">
            <a:hlinkClick r:id="rId10"/>
            <a:extLst>
              <a:ext uri="{FF2B5EF4-FFF2-40B4-BE49-F238E27FC236}">
                <a16:creationId xmlns:a16="http://schemas.microsoft.com/office/drawing/2014/main" id="{17467552-4589-3D12-B75E-D7FC9738512D}"/>
              </a:ext>
            </a:extLst>
          </p:cNvPr>
          <p:cNvSpPr/>
          <p:nvPr/>
        </p:nvSpPr>
        <p:spPr>
          <a:xfrm>
            <a:off x="1675280" y="7790054"/>
            <a:ext cx="27295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/>
            <a:r>
              <a:rPr lang="es-MX" sz="3000" b="1" dirty="0">
                <a:solidFill>
                  <a:prstClr val="black"/>
                </a:solidFill>
                <a:latin typeface="Aptos Display" panose="020B0004020202020204" pitchFamily="34" charset="0"/>
              </a:rPr>
              <a:t>@CNSF.gob.mx</a:t>
            </a:r>
          </a:p>
        </p:txBody>
      </p:sp>
      <p:sp>
        <p:nvSpPr>
          <p:cNvPr id="55" name="Rectángulo 54">
            <a:hlinkClick r:id="rId11"/>
            <a:extLst>
              <a:ext uri="{FF2B5EF4-FFF2-40B4-BE49-F238E27FC236}">
                <a16:creationId xmlns:a16="http://schemas.microsoft.com/office/drawing/2014/main" id="{50AE4F35-7EF7-0E31-4DC2-BC6763EA3CDD}"/>
              </a:ext>
            </a:extLst>
          </p:cNvPr>
          <p:cNvSpPr/>
          <p:nvPr/>
        </p:nvSpPr>
        <p:spPr>
          <a:xfrm>
            <a:off x="1716978" y="8631783"/>
            <a:ext cx="32289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/>
            <a:r>
              <a:rPr lang="es-MX" sz="2700" b="1" dirty="0">
                <a:solidFill>
                  <a:prstClr val="black"/>
                </a:solidFill>
                <a:latin typeface="Aptos Display" panose="020B0004020202020204" pitchFamily="34" charset="0"/>
              </a:rPr>
              <a:t>Comisión Nacional</a:t>
            </a:r>
          </a:p>
          <a:p>
            <a:pPr defTabSz="1371600"/>
            <a:r>
              <a:rPr lang="es-MX" sz="2700" b="1" dirty="0">
                <a:solidFill>
                  <a:prstClr val="black"/>
                </a:solidFill>
                <a:latin typeface="Aptos Display" panose="020B0004020202020204" pitchFamily="34" charset="0"/>
              </a:rPr>
              <a:t>de Seguros y Fianzas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F201DC6-4E99-D4CA-0187-9E51F4121B1A}"/>
              </a:ext>
            </a:extLst>
          </p:cNvPr>
          <p:cNvSpPr txBox="1"/>
          <p:nvPr/>
        </p:nvSpPr>
        <p:spPr>
          <a:xfrm>
            <a:off x="9966751" y="6828749"/>
            <a:ext cx="2796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s-MX" sz="2000" dirty="0">
                <a:solidFill>
                  <a:prstClr val="black"/>
                </a:solidFill>
                <a:latin typeface="Aptos Display" panose="020B0004020202020204" pitchFamily="34" charset="0"/>
                <a:ea typeface="Source Sans Pro"/>
                <a:cs typeface="Source Sans Pro"/>
                <a:sym typeface="Source Sans Pro"/>
                <a:hlinkClick r:id="rId12"/>
              </a:rPr>
              <a:t>https://www.cnsf.gob.mx/Sistemas/Paginas/InformacionEstadistica.aspx</a:t>
            </a:r>
            <a:endParaRPr lang="es-MX" sz="2000" dirty="0">
              <a:solidFill>
                <a:prstClr val="black"/>
              </a:solidFill>
              <a:latin typeface="Aptos Display" panose="020B0004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7C712CE-F026-269B-B25C-C3A5D50990DF}"/>
              </a:ext>
            </a:extLst>
          </p:cNvPr>
          <p:cNvSpPr txBox="1"/>
          <p:nvPr/>
        </p:nvSpPr>
        <p:spPr>
          <a:xfrm>
            <a:off x="5522282" y="5341379"/>
            <a:ext cx="330867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Barlow SemiBold" panose="00000700000000000000" pitchFamily="2" charset="0"/>
              </a:rPr>
              <a:t>CONTACTA PARA MÁS INFORMACIÓN: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339327D-D17F-2A1F-9E80-E73F52DFBD6A}"/>
              </a:ext>
            </a:extLst>
          </p:cNvPr>
          <p:cNvSpPr txBox="1"/>
          <p:nvPr/>
        </p:nvSpPr>
        <p:spPr>
          <a:xfrm>
            <a:off x="13346648" y="7807816"/>
            <a:ext cx="2463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s-MX" sz="2000" b="1" dirty="0">
                <a:solidFill>
                  <a:srgbClr val="7030A0"/>
                </a:solidFill>
                <a:latin typeface="Aptos Display" panose="020B0004020202020204" pitchFamily="34" charset="0"/>
              </a:rPr>
              <a:t>https://www.cnsf.gob.mx/cnsf/revista/sitePages/home.aspx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DAEB3E4C-C0E1-77D7-5216-052983C17DDA}"/>
              </a:ext>
            </a:extLst>
          </p:cNvPr>
          <p:cNvSpPr txBox="1"/>
          <p:nvPr/>
        </p:nvSpPr>
        <p:spPr>
          <a:xfrm>
            <a:off x="9920161" y="5262550"/>
            <a:ext cx="24805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buClr>
                <a:prstClr val="black"/>
              </a:buClr>
              <a:buSzPts val="1100"/>
            </a:pPr>
            <a:r>
              <a:rPr lang="es-MX" sz="2000" b="1" dirty="0">
                <a:solidFill>
                  <a:srgbClr val="7030A0"/>
                </a:solidFill>
                <a:latin typeface="Aptos Display" panose="020B0004020202020204" pitchFamily="34" charset="0"/>
                <a:ea typeface="Source Sans Pro"/>
                <a:cs typeface="Source Sans Pro"/>
                <a:sym typeface="Source Sans Pro"/>
              </a:rPr>
              <a:t>Liga de manuales, catálogos y presentaciones: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72782" y="2324692"/>
            <a:ext cx="11045405" cy="109260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163"/>
              </a:lnSpc>
            </a:pPr>
            <a:r>
              <a:rPr lang="en-US" sz="5400" b="1" dirty="0">
                <a:solidFill>
                  <a:schemeClr val="bg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¡GRACIAS POR SU ATENCIÓN!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55A38ADF-8D36-A5B9-0DF0-6494614589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48841" y="5931394"/>
            <a:ext cx="2701715" cy="1604602"/>
          </a:xfrm>
          <a:prstGeom prst="rect">
            <a:avLst/>
          </a:prstGeom>
          <a:noFill/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64DE38E2-6A54-CA8E-B38E-B8CC6C96CA21}"/>
              </a:ext>
            </a:extLst>
          </p:cNvPr>
          <p:cNvSpPr txBox="1"/>
          <p:nvPr/>
        </p:nvSpPr>
        <p:spPr>
          <a:xfrm>
            <a:off x="13315973" y="5566454"/>
            <a:ext cx="24805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buClr>
                <a:prstClr val="black"/>
              </a:buClr>
              <a:buSzPts val="1100"/>
            </a:pPr>
            <a:r>
              <a:rPr lang="es-MX" sz="2000" b="1" dirty="0">
                <a:solidFill>
                  <a:srgbClr val="7030A0"/>
                </a:solidFill>
                <a:latin typeface="Aptos Display" panose="020B0004020202020204" pitchFamily="34" charset="0"/>
                <a:ea typeface="Source Sans Pro"/>
                <a:cs typeface="Source Sans Pro"/>
                <a:sym typeface="Source Sans Pro"/>
              </a:rPr>
              <a:t>REVISTA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D4DCA8DB-A643-7024-F89F-6CC8BC754D5D}"/>
              </a:ext>
            </a:extLst>
          </p:cNvPr>
          <p:cNvCxnSpPr/>
          <p:nvPr/>
        </p:nvCxnSpPr>
        <p:spPr>
          <a:xfrm>
            <a:off x="5041742" y="5358143"/>
            <a:ext cx="51412" cy="405124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AC080817-A335-A979-93B0-05E53CB75743}"/>
              </a:ext>
            </a:extLst>
          </p:cNvPr>
          <p:cNvCxnSpPr/>
          <p:nvPr/>
        </p:nvCxnSpPr>
        <p:spPr>
          <a:xfrm>
            <a:off x="9424692" y="5310487"/>
            <a:ext cx="51412" cy="405124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BC3C68D6-5CD3-038A-5B7A-F85C169451A2}"/>
              </a:ext>
            </a:extLst>
          </p:cNvPr>
          <p:cNvCxnSpPr/>
          <p:nvPr/>
        </p:nvCxnSpPr>
        <p:spPr>
          <a:xfrm>
            <a:off x="13083082" y="5310487"/>
            <a:ext cx="51412" cy="405124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23691" y="1034141"/>
            <a:ext cx="13293237" cy="2204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MONTO RECUPERADO POR REASEGURO NO PROPORCIONAL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355375" y="9075567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AA33D97-A752-DE49-8827-DCCB87E694F8}"/>
              </a:ext>
            </a:extLst>
          </p:cNvPr>
          <p:cNvSpPr txBox="1"/>
          <p:nvPr/>
        </p:nvSpPr>
        <p:spPr>
          <a:xfrm>
            <a:off x="3200400" y="4078276"/>
            <a:ext cx="1287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Barlow"/>
                <a:ea typeface="Barlow"/>
                <a:cs typeface="Barlow"/>
                <a:sym typeface="Barlow"/>
              </a:rPr>
              <a:t>Se reportará el monto estimado a recuperar de reaseguro de las reclamaciones contabilizadas en el ejercicio, de acuerdo a los contratos de </a:t>
            </a:r>
            <a:r>
              <a:rPr lang="es-MX" sz="3200" dirty="0" err="1">
                <a:latin typeface="Barlow"/>
                <a:ea typeface="Barlow"/>
                <a:cs typeface="Barlow"/>
                <a:sym typeface="Barlow"/>
              </a:rPr>
              <a:t>Working</a:t>
            </a:r>
            <a:r>
              <a:rPr lang="es-MX" sz="3200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s-MX" sz="3200" dirty="0" err="1">
                <a:latin typeface="Barlow"/>
                <a:ea typeface="Barlow"/>
                <a:cs typeface="Barlow"/>
                <a:sym typeface="Barlow"/>
              </a:rPr>
              <a:t>Cover</a:t>
            </a:r>
            <a:r>
              <a:rPr lang="es-MX" sz="3200" dirty="0">
                <a:latin typeface="Barlow"/>
                <a:ea typeface="Barlow"/>
                <a:cs typeface="Barlow"/>
                <a:sym typeface="Barlow"/>
              </a:rPr>
              <a:t> por Riesgo</a:t>
            </a:r>
            <a:r>
              <a:rPr lang="en-US" sz="3600" dirty="0"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95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8558954" y="-8624147"/>
            <a:ext cx="1170094" cy="18288000"/>
            <a:chOff x="0" y="0"/>
            <a:chExt cx="538662" cy="55169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8662" cy="5516950"/>
            </a:xfrm>
            <a:custGeom>
              <a:avLst/>
              <a:gdLst/>
              <a:ahLst/>
              <a:cxnLst/>
              <a:rect l="l" t="t" r="r" b="b"/>
              <a:pathLst>
                <a:path w="538662" h="5516950">
                  <a:moveTo>
                    <a:pt x="0" y="0"/>
                  </a:moveTo>
                  <a:lnTo>
                    <a:pt x="538662" y="0"/>
                  </a:lnTo>
                  <a:lnTo>
                    <a:pt x="538662" y="5516950"/>
                  </a:lnTo>
                  <a:lnTo>
                    <a:pt x="0" y="5516950"/>
                  </a:lnTo>
                  <a:close/>
                </a:path>
              </a:pathLst>
            </a:cu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538662" cy="5564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2700000">
            <a:off x="13734331" y="93713"/>
            <a:ext cx="4685776" cy="1567256"/>
            <a:chOff x="0" y="0"/>
            <a:chExt cx="1234114" cy="4127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4114" cy="412775"/>
            </a:xfrm>
            <a:custGeom>
              <a:avLst/>
              <a:gdLst/>
              <a:ahLst/>
              <a:cxnLst/>
              <a:rect l="l" t="t" r="r" b="b"/>
              <a:pathLst>
                <a:path w="1234114" h="412775">
                  <a:moveTo>
                    <a:pt x="0" y="0"/>
                  </a:moveTo>
                  <a:lnTo>
                    <a:pt x="1234114" y="0"/>
                  </a:lnTo>
                  <a:lnTo>
                    <a:pt x="1234114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234114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93BCC1A7-C4AF-D908-436D-EAE1DBB79069}"/>
              </a:ext>
            </a:extLst>
          </p:cNvPr>
          <p:cNvSpPr txBox="1"/>
          <p:nvPr/>
        </p:nvSpPr>
        <p:spPr>
          <a:xfrm>
            <a:off x="4009890" y="-2628900"/>
            <a:ext cx="8226974" cy="530890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15" name="Freeform 15"/>
          <p:cNvSpPr/>
          <p:nvPr/>
        </p:nvSpPr>
        <p:spPr>
          <a:xfrm rot="-10800000">
            <a:off x="13855586" y="-65198"/>
            <a:ext cx="3793128" cy="3264774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E2F541FC-F9E6-72F1-C895-A0C39B237B35}"/>
              </a:ext>
            </a:extLst>
          </p:cNvPr>
          <p:cNvGrpSpPr/>
          <p:nvPr/>
        </p:nvGrpSpPr>
        <p:grpSpPr>
          <a:xfrm>
            <a:off x="-835924" y="1104902"/>
            <a:ext cx="19126200" cy="9182098"/>
            <a:chOff x="-347301" y="0"/>
            <a:chExt cx="7253419" cy="6905255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1FDBEDA-2552-8612-207E-0796F9DF48E9}"/>
                </a:ext>
              </a:extLst>
            </p:cNvPr>
            <p:cNvSpPr/>
            <p:nvPr/>
          </p:nvSpPr>
          <p:spPr>
            <a:xfrm>
              <a:off x="-347301" y="0"/>
              <a:ext cx="7253419" cy="6905255"/>
            </a:xfrm>
            <a:custGeom>
              <a:avLst/>
              <a:gdLst/>
              <a:ahLst/>
              <a:cxnLst/>
              <a:rect l="l" t="t" r="r" b="b"/>
              <a:pathLst>
                <a:path w="6905255" h="6905255">
                  <a:moveTo>
                    <a:pt x="0" y="0"/>
                  </a:moveTo>
                  <a:lnTo>
                    <a:pt x="6905255" y="0"/>
                  </a:lnTo>
                  <a:lnTo>
                    <a:pt x="6905255" y="6905255"/>
                  </a:lnTo>
                  <a:lnTo>
                    <a:pt x="0" y="6905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726944C8-655F-671C-8B9A-38CACF36E656}"/>
                </a:ext>
              </a:extLst>
            </p:cNvPr>
            <p:cNvGrpSpPr/>
            <p:nvPr/>
          </p:nvGrpSpPr>
          <p:grpSpPr>
            <a:xfrm>
              <a:off x="1215776" y="1017070"/>
              <a:ext cx="4172931" cy="5667379"/>
              <a:chOff x="-44627" y="-115970"/>
              <a:chExt cx="1291635" cy="1754207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106C9CF6-8BCC-FDF6-152B-DFEB3536CB0A}"/>
                  </a:ext>
                </a:extLst>
              </p:cNvPr>
              <p:cNvSpPr/>
              <p:nvPr/>
            </p:nvSpPr>
            <p:spPr>
              <a:xfrm>
                <a:off x="-44627" y="-115970"/>
                <a:ext cx="1247008" cy="1339165"/>
              </a:xfrm>
              <a:custGeom>
                <a:avLst/>
                <a:gdLst/>
                <a:ahLst/>
                <a:cxnLst/>
                <a:rect l="l" t="t" r="r" b="b"/>
                <a:pathLst>
                  <a:path w="1247008" h="1247008">
                    <a:moveTo>
                      <a:pt x="0" y="0"/>
                    </a:moveTo>
                    <a:lnTo>
                      <a:pt x="1247008" y="0"/>
                    </a:lnTo>
                    <a:lnTo>
                      <a:pt x="1247008" y="1247008"/>
                    </a:lnTo>
                    <a:lnTo>
                      <a:pt x="0" y="1247008"/>
                    </a:lnTo>
                    <a:close/>
                  </a:path>
                </a:pathLst>
              </a:custGeom>
              <a:solidFill>
                <a:srgbClr val="EDECED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TextBox 20">
                <a:extLst>
                  <a:ext uri="{FF2B5EF4-FFF2-40B4-BE49-F238E27FC236}">
                    <a16:creationId xmlns:a16="http://schemas.microsoft.com/office/drawing/2014/main" id="{4DB1EB54-0C77-88E5-CE34-4BC4B93458C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47008" cy="1685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3" name="TextBox 3"/>
          <p:cNvSpPr txBox="1"/>
          <p:nvPr/>
        </p:nvSpPr>
        <p:spPr>
          <a:xfrm>
            <a:off x="1477486" y="2731884"/>
            <a:ext cx="15333028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58"/>
              </a:lnSpc>
            </a:pPr>
            <a:r>
              <a:rPr lang="en-US" sz="846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VALIDACIONES</a:t>
            </a:r>
          </a:p>
          <a:p>
            <a:pPr algn="ctr">
              <a:lnSpc>
                <a:spcPts val="10158"/>
              </a:lnSpc>
            </a:pPr>
            <a:r>
              <a:rPr lang="en-US" sz="846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NUEVAS</a:t>
            </a:r>
          </a:p>
        </p:txBody>
      </p:sp>
      <p:pic>
        <p:nvPicPr>
          <p:cNvPr id="32" name="Picture 8" descr="Validar - Iconos gratis de ui">
            <a:extLst>
              <a:ext uri="{FF2B5EF4-FFF2-40B4-BE49-F238E27FC236}">
                <a16:creationId xmlns:a16="http://schemas.microsoft.com/office/drawing/2014/main" id="{AEB73688-BBEE-F32A-CBBA-386D1A07E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5457078"/>
            <a:ext cx="4536311" cy="453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54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54065" y="1205352"/>
            <a:ext cx="14574736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PRIMA DEVENGADA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4936102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6172200" y="901003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AA33D97-A752-DE49-8827-DCCB87E694F8}"/>
              </a:ext>
            </a:extLst>
          </p:cNvPr>
          <p:cNvSpPr txBox="1"/>
          <p:nvPr/>
        </p:nvSpPr>
        <p:spPr>
          <a:xfrm>
            <a:off x="3048000" y="3524645"/>
            <a:ext cx="12725400" cy="26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es-MX" sz="3200" dirty="0">
                <a:latin typeface="Barlow" panose="00000500000000000000" pitchFamily="2" charset="0"/>
              </a:rPr>
              <a:t>Si la </a:t>
            </a:r>
            <a:r>
              <a:rPr lang="es-MX" altLang="es-MX" sz="3200" b="1" dirty="0">
                <a:latin typeface="Barlow" panose="00000500000000000000" pitchFamily="2" charset="0"/>
              </a:rPr>
              <a:t>fecha de emisión </a:t>
            </a:r>
            <a:r>
              <a:rPr lang="es-MX" altLang="es-MX" sz="3200" dirty="0">
                <a:latin typeface="Barlow" panose="00000500000000000000" pitchFamily="2" charset="0"/>
              </a:rPr>
              <a:t>y la </a:t>
            </a:r>
            <a:r>
              <a:rPr lang="es-MX" altLang="es-MX" sz="3200" b="1" dirty="0">
                <a:latin typeface="Barlow" panose="00000500000000000000" pitchFamily="2" charset="0"/>
              </a:rPr>
              <a:t>fecha de inicio de vigencia  </a:t>
            </a:r>
            <a:r>
              <a:rPr lang="es-MX" altLang="es-MX" sz="3200" dirty="0">
                <a:latin typeface="Barlow" panose="00000500000000000000" pitchFamily="2" charset="0"/>
              </a:rPr>
              <a:t>son </a:t>
            </a:r>
            <a:r>
              <a:rPr lang="es-MX" altLang="es-MX" sz="3200" b="1" dirty="0">
                <a:latin typeface="Barlow" panose="00000500000000000000" pitchFamily="2" charset="0"/>
              </a:rPr>
              <a:t>iguales</a:t>
            </a:r>
            <a:r>
              <a:rPr lang="es-MX" altLang="es-MX" sz="3200" dirty="0">
                <a:latin typeface="Barlow" panose="00000500000000000000" pitchFamily="2" charset="0"/>
              </a:rPr>
              <a:t> al </a:t>
            </a:r>
            <a:r>
              <a:rPr lang="es-MX" altLang="es-MX" sz="3200" b="1" dirty="0">
                <a:latin typeface="Barlow" panose="00000500000000000000" pitchFamily="2" charset="0"/>
              </a:rPr>
              <a:t>año de reporte </a:t>
            </a:r>
            <a:r>
              <a:rPr lang="es-MX" altLang="es-MX" sz="3200" dirty="0">
                <a:latin typeface="Barlow" panose="00000500000000000000" pitchFamily="2" charset="0"/>
              </a:rPr>
              <a:t>del ejercicio y el </a:t>
            </a:r>
            <a:r>
              <a:rPr lang="es-MX" altLang="es-MX" sz="3200" b="1" dirty="0">
                <a:latin typeface="Barlow" panose="00000500000000000000" pitchFamily="2" charset="0"/>
              </a:rPr>
              <a:t>estatus</a:t>
            </a:r>
            <a:r>
              <a:rPr lang="es-MX" altLang="es-MX" sz="3200" dirty="0">
                <a:latin typeface="Barlow" panose="00000500000000000000" pitchFamily="2" charset="0"/>
              </a:rPr>
              <a:t> es </a:t>
            </a:r>
            <a:r>
              <a:rPr lang="es-MX" altLang="es-MX" sz="3200" b="1" dirty="0">
                <a:latin typeface="Barlow" panose="00000500000000000000" pitchFamily="2" charset="0"/>
              </a:rPr>
              <a:t>igual</a:t>
            </a:r>
            <a:r>
              <a:rPr lang="es-MX" altLang="es-MX" sz="3200" dirty="0">
                <a:latin typeface="Barlow" panose="00000500000000000000" pitchFamily="2" charset="0"/>
              </a:rPr>
              <a:t> a “Póliza Cancelada durante la Vigencia“ </a:t>
            </a:r>
            <a:r>
              <a:rPr lang="es-MX" altLang="es-MX" sz="3200" b="1" dirty="0">
                <a:latin typeface="Barlow" panose="00000500000000000000" pitchFamily="2" charset="0"/>
              </a:rPr>
              <a:t>(04), </a:t>
            </a:r>
            <a:r>
              <a:rPr lang="es-MX" altLang="es-MX" sz="3200" dirty="0">
                <a:latin typeface="Barlow" panose="00000500000000000000" pitchFamily="2" charset="0"/>
              </a:rPr>
              <a:t>“Póliza o ubicación o inciso vencido” </a:t>
            </a:r>
            <a:r>
              <a:rPr lang="es-MX" altLang="es-MX" sz="3200" b="1" dirty="0">
                <a:latin typeface="Barlow" panose="00000500000000000000" pitchFamily="2" charset="0"/>
              </a:rPr>
              <a:t>(05) </a:t>
            </a:r>
            <a:r>
              <a:rPr lang="es-MX" altLang="es-MX" sz="3200" dirty="0">
                <a:latin typeface="Barlow" panose="00000500000000000000" pitchFamily="2" charset="0"/>
              </a:rPr>
              <a:t>o</a:t>
            </a:r>
            <a:r>
              <a:rPr lang="es-MX" altLang="es-MX" sz="3200" b="1" dirty="0">
                <a:latin typeface="Barlow" panose="00000500000000000000" pitchFamily="2" charset="0"/>
              </a:rPr>
              <a:t> </a:t>
            </a:r>
            <a:r>
              <a:rPr lang="es-MX" altLang="es-MX" sz="3200" dirty="0">
                <a:latin typeface="Barlow" panose="00000500000000000000" pitchFamily="2" charset="0"/>
              </a:rPr>
              <a:t>“Ubicación o inciso cancelado durante la vigencia” </a:t>
            </a:r>
            <a:r>
              <a:rPr lang="es-MX" altLang="es-MX" sz="3200" b="1" dirty="0">
                <a:latin typeface="Barlow" panose="00000500000000000000" pitchFamily="2" charset="0"/>
              </a:rPr>
              <a:t>(08), </a:t>
            </a:r>
            <a:r>
              <a:rPr lang="es-MX" altLang="es-MX" sz="3200" dirty="0">
                <a:latin typeface="Barlow" panose="00000500000000000000" pitchFamily="2" charset="0"/>
              </a:rPr>
              <a:t>entonces la </a:t>
            </a:r>
            <a:r>
              <a:rPr lang="es-MX" altLang="es-MX" sz="3200" b="1" dirty="0">
                <a:latin typeface="Barlow" panose="00000500000000000000" pitchFamily="2" charset="0"/>
              </a:rPr>
              <a:t>Prima emitida </a:t>
            </a:r>
            <a:r>
              <a:rPr lang="es-MX" altLang="es-MX" sz="3200" u="sng" dirty="0">
                <a:latin typeface="Barlow" panose="00000500000000000000" pitchFamily="2" charset="0"/>
              </a:rPr>
              <a:t>debe ser</a:t>
            </a:r>
            <a:r>
              <a:rPr lang="es-MX" altLang="es-MX" sz="3200" dirty="0">
                <a:latin typeface="Barlow" panose="00000500000000000000" pitchFamily="2" charset="0"/>
              </a:rPr>
              <a:t> </a:t>
            </a:r>
            <a:r>
              <a:rPr lang="es-MX" altLang="es-MX" sz="3200" b="1" dirty="0">
                <a:latin typeface="Barlow" panose="00000500000000000000" pitchFamily="2" charset="0"/>
              </a:rPr>
              <a:t>igual</a:t>
            </a:r>
            <a:r>
              <a:rPr lang="es-MX" altLang="es-MX" sz="3200" dirty="0">
                <a:latin typeface="Barlow" panose="00000500000000000000" pitchFamily="2" charset="0"/>
              </a:rPr>
              <a:t> a </a:t>
            </a:r>
            <a:r>
              <a:rPr lang="es-MX" altLang="es-MX" sz="3200" b="1" dirty="0">
                <a:latin typeface="Barlow" panose="00000500000000000000" pitchFamily="2" charset="0"/>
              </a:rPr>
              <a:t>la Prima devengada.</a:t>
            </a:r>
            <a:endParaRPr lang="es-MX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54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52600" y="1409700"/>
            <a:ext cx="14574736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PUERTO BASE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4936102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5257800" y="9075567"/>
            <a:ext cx="559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Barlow" panose="00000500000000000000" pitchFamily="2" charset="0"/>
              </a:rPr>
              <a:t>EMBARCACIONES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AA33D97-A752-DE49-8827-DCCB87E694F8}"/>
              </a:ext>
            </a:extLst>
          </p:cNvPr>
          <p:cNvSpPr txBox="1"/>
          <p:nvPr/>
        </p:nvSpPr>
        <p:spPr>
          <a:xfrm>
            <a:off x="3048000" y="3524645"/>
            <a:ext cx="1272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Barlow" panose="00000500000000000000" pitchFamily="2" charset="0"/>
              </a:rPr>
              <a:t>Si </a:t>
            </a:r>
            <a:r>
              <a:rPr lang="es-MX" sz="3200" b="1" dirty="0">
                <a:latin typeface="Barlow" panose="00000500000000000000" pitchFamily="2" charset="0"/>
              </a:rPr>
              <a:t>Puerto base </a:t>
            </a:r>
            <a:r>
              <a:rPr lang="es-MX" sz="3200" dirty="0">
                <a:latin typeface="Barlow" panose="00000500000000000000" pitchFamily="2" charset="0"/>
              </a:rPr>
              <a:t>es </a:t>
            </a:r>
            <a:r>
              <a:rPr lang="es-MX" sz="3200" b="1" dirty="0">
                <a:latin typeface="Barlow" panose="00000500000000000000" pitchFamily="2" charset="0"/>
              </a:rPr>
              <a:t>igual</a:t>
            </a:r>
            <a:r>
              <a:rPr lang="es-MX" sz="3200" dirty="0">
                <a:latin typeface="Barlow" panose="00000500000000000000" pitchFamily="2" charset="0"/>
              </a:rPr>
              <a:t> a “Otro puerto base internacional, En el extranjero” </a:t>
            </a:r>
            <a:r>
              <a:rPr lang="es-MX" sz="3200" b="1" dirty="0">
                <a:latin typeface="Barlow" panose="00000500000000000000" pitchFamily="2" charset="0"/>
              </a:rPr>
              <a:t>(998),  </a:t>
            </a:r>
            <a:r>
              <a:rPr lang="es-MX" sz="3200" dirty="0">
                <a:latin typeface="Barlow" panose="00000500000000000000" pitchFamily="2" charset="0"/>
              </a:rPr>
              <a:t>entonces la </a:t>
            </a:r>
            <a:r>
              <a:rPr lang="es-MX" sz="3200" b="1" dirty="0">
                <a:latin typeface="Barlow" panose="00000500000000000000" pitchFamily="2" charset="0"/>
              </a:rPr>
              <a:t>Bandera de la embarcación</a:t>
            </a:r>
            <a:r>
              <a:rPr lang="es-MX" sz="3200" dirty="0">
                <a:latin typeface="Barlow" panose="00000500000000000000" pitchFamily="2" charset="0"/>
              </a:rPr>
              <a:t> de la embarcación </a:t>
            </a:r>
            <a:r>
              <a:rPr lang="es-MX" sz="3200" u="sng" dirty="0">
                <a:latin typeface="Barlow" panose="00000500000000000000" pitchFamily="2" charset="0"/>
              </a:rPr>
              <a:t>debe ser</a:t>
            </a:r>
            <a:r>
              <a:rPr lang="es-MX" sz="3200" dirty="0">
                <a:latin typeface="Barlow" panose="00000500000000000000" pitchFamily="2" charset="0"/>
              </a:rPr>
              <a:t> distinto de </a:t>
            </a:r>
            <a:r>
              <a:rPr lang="es-MX" sz="3200" b="1" dirty="0">
                <a:latin typeface="Barlow" panose="00000500000000000000" pitchFamily="2" charset="0"/>
              </a:rPr>
              <a:t>Nacional</a:t>
            </a:r>
            <a:r>
              <a:rPr lang="es-MX" sz="3200" dirty="0">
                <a:latin typeface="Barlow" panose="00000500000000000000" pitchFamily="2" charset="0"/>
              </a:rPr>
              <a:t> </a:t>
            </a:r>
            <a:r>
              <a:rPr lang="es-MX" sz="3200" b="1" dirty="0">
                <a:latin typeface="Barlow" panose="00000500000000000000" pitchFamily="2" charset="0"/>
              </a:rPr>
              <a:t>(01).</a:t>
            </a:r>
          </a:p>
        </p:txBody>
      </p:sp>
    </p:spTree>
    <p:extLst>
      <p:ext uri="{BB962C8B-B14F-4D97-AF65-F5344CB8AC3E}">
        <p14:creationId xmlns:p14="http://schemas.microsoft.com/office/powerpoint/2010/main" val="62301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49037" y="1017473"/>
            <a:ext cx="12268200" cy="10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dirty="0">
                <a:solidFill>
                  <a:srgbClr val="7030A0"/>
                </a:solidFill>
                <a:latin typeface="Barlow"/>
                <a:sym typeface="League Spartan"/>
              </a:rPr>
              <a:t>FECHA DE OCURRENCIA</a:t>
            </a:r>
            <a:endParaRPr lang="es-MX" dirty="0"/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6369460-99CE-0693-347A-4D5F6B328F28}"/>
              </a:ext>
            </a:extLst>
          </p:cNvPr>
          <p:cNvSpPr txBox="1"/>
          <p:nvPr/>
        </p:nvSpPr>
        <p:spPr>
          <a:xfrm>
            <a:off x="5505397" y="9107503"/>
            <a:ext cx="533953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Barlow"/>
              </a:rPr>
              <a:t>SINIESTROS TERREMOTO Y HURACAN</a:t>
            </a:r>
            <a:endParaRPr lang="es-MX" sz="3200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AA33D97-A752-DE49-8827-DCCB87E694F8}"/>
              </a:ext>
            </a:extLst>
          </p:cNvPr>
          <p:cNvSpPr txBox="1"/>
          <p:nvPr/>
        </p:nvSpPr>
        <p:spPr>
          <a:xfrm>
            <a:off x="3200400" y="4078276"/>
            <a:ext cx="128778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3200" dirty="0">
                <a:latin typeface="Barlow"/>
              </a:rPr>
              <a:t>Cada clave de evento solamente puede tener una fecha de ocurrencia, excepto el caso de la clave de evento que se utilice para otros</a:t>
            </a:r>
            <a:r>
              <a:rPr lang="es-MX" sz="3200" b="1" dirty="0">
                <a:latin typeface="Barlow"/>
              </a:rPr>
              <a:t>. </a:t>
            </a:r>
            <a:endParaRPr lang="es-MX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22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FEEF3-831E-0C2D-A038-A0B23AF53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E83BAB-5BD2-D250-BC58-8BF819DDB73E}"/>
              </a:ext>
            </a:extLst>
          </p:cNvPr>
          <p:cNvSpPr/>
          <p:nvPr/>
        </p:nvSpPr>
        <p:spPr>
          <a:xfrm>
            <a:off x="0" y="-1762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A646EB2-1C07-E18C-9ED3-3DCD530CC8BD}"/>
              </a:ext>
            </a:extLst>
          </p:cNvPr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C7FDB16-C0AE-C2C2-B0C9-C70CA6C7CAD8}"/>
                </a:ext>
              </a:extLst>
            </p:cNvPr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D6B8851-1E9E-2E9A-6BE7-724B9954F329}"/>
                </a:ext>
              </a:extLst>
            </p:cNvPr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F8E9B50-BDF3-4CEA-6C29-525B9AEA8BA6}"/>
              </a:ext>
            </a:extLst>
          </p:cNvPr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99CB41A-D9E1-F380-9FC4-B532AB57A2B6}"/>
                </a:ext>
              </a:extLst>
            </p:cNvPr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C907A71-1B56-CDF7-EE7C-950C854D56EC}"/>
                </a:ext>
              </a:extLst>
            </p:cNvPr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1E7B70C9-7853-110F-4E44-9D597A0192D9}"/>
              </a:ext>
            </a:extLst>
          </p:cNvPr>
          <p:cNvSpPr txBox="1"/>
          <p:nvPr/>
        </p:nvSpPr>
        <p:spPr>
          <a:xfrm>
            <a:off x="2549037" y="1017473"/>
            <a:ext cx="12268200" cy="2189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MONTO RECUPERADO POR REASEGURO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FB329885-ACC6-E612-0CE7-E35987C707C5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EAB7497C-D5CF-F378-88BC-D3346CF2F5B8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86ED6F51-416B-84A7-1510-84E015672DAC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B02A5D40-8BD6-AC08-D8C4-2557C5429D64}"/>
              </a:ext>
            </a:extLst>
          </p:cNvPr>
          <p:cNvSpPr/>
          <p:nvPr/>
        </p:nvSpPr>
        <p:spPr>
          <a:xfrm>
            <a:off x="-25346" y="4877540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5157A63C-112C-8F7A-BEA2-8D008ECBB2D9}"/>
              </a:ext>
            </a:extLst>
          </p:cNvPr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B3FE737-E1F4-CC8C-EEE6-87D7F39F6B44}"/>
              </a:ext>
            </a:extLst>
          </p:cNvPr>
          <p:cNvSpPr txBox="1"/>
          <p:nvPr/>
        </p:nvSpPr>
        <p:spPr>
          <a:xfrm>
            <a:off x="5505397" y="910750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6A59070-F205-2533-5413-CF5D7B3E3335}"/>
              </a:ext>
            </a:extLst>
          </p:cNvPr>
          <p:cNvSpPr txBox="1"/>
          <p:nvPr/>
        </p:nvSpPr>
        <p:spPr>
          <a:xfrm>
            <a:off x="3200400" y="4078276"/>
            <a:ext cx="1287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Barlow" panose="00000500000000000000" pitchFamily="2" charset="0"/>
              </a:rPr>
              <a:t>Si el año de la </a:t>
            </a:r>
            <a:r>
              <a:rPr lang="es-MX" sz="3200" b="1" dirty="0">
                <a:latin typeface="Barlow" panose="00000500000000000000" pitchFamily="2" charset="0"/>
              </a:rPr>
              <a:t>fecha de contabilización </a:t>
            </a:r>
            <a:r>
              <a:rPr lang="es-MX" sz="3200" dirty="0">
                <a:latin typeface="Barlow" panose="00000500000000000000" pitchFamily="2" charset="0"/>
              </a:rPr>
              <a:t>del siniestro es </a:t>
            </a:r>
            <a:r>
              <a:rPr lang="es-MX" sz="3200" b="1" dirty="0">
                <a:latin typeface="Barlow" panose="00000500000000000000" pitchFamily="2" charset="0"/>
              </a:rPr>
              <a:t>igual</a:t>
            </a:r>
            <a:r>
              <a:rPr lang="es-MX" sz="3200" dirty="0">
                <a:latin typeface="Barlow" panose="00000500000000000000" pitchFamily="2" charset="0"/>
              </a:rPr>
              <a:t> al </a:t>
            </a:r>
            <a:r>
              <a:rPr lang="es-MX" sz="3200" b="1" dirty="0">
                <a:latin typeface="Barlow" panose="00000500000000000000" pitchFamily="2" charset="0"/>
              </a:rPr>
              <a:t>año de reporte del ejercicio anterior</a:t>
            </a:r>
            <a:r>
              <a:rPr lang="es-MX" sz="3200" dirty="0">
                <a:latin typeface="Barlow" panose="00000500000000000000" pitchFamily="2" charset="0"/>
              </a:rPr>
              <a:t> y la moneda es </a:t>
            </a:r>
            <a:r>
              <a:rPr lang="es-MX" sz="3200" b="1" dirty="0">
                <a:latin typeface="Barlow" panose="00000500000000000000" pitchFamily="2" charset="0"/>
              </a:rPr>
              <a:t>Nacional (10), </a:t>
            </a:r>
            <a:r>
              <a:rPr lang="es-MX" sz="3200" dirty="0">
                <a:latin typeface="Barlow" panose="00000500000000000000" pitchFamily="2" charset="0"/>
              </a:rPr>
              <a:t>entonces la </a:t>
            </a:r>
            <a:r>
              <a:rPr lang="es-MX" sz="3200" b="1" dirty="0">
                <a:latin typeface="Barlow" panose="00000500000000000000" pitchFamily="2" charset="0"/>
              </a:rPr>
              <a:t>suma del Monto del siniestro ocurrido</a:t>
            </a:r>
            <a:r>
              <a:rPr lang="es-MX" sz="3200" dirty="0">
                <a:latin typeface="Barlow" panose="00000500000000000000" pitchFamily="2" charset="0"/>
              </a:rPr>
              <a:t> </a:t>
            </a:r>
            <a:r>
              <a:rPr lang="es-MX" sz="3200" u="sng" dirty="0">
                <a:latin typeface="Barlow" panose="00000500000000000000" pitchFamily="2" charset="0"/>
              </a:rPr>
              <a:t>debe ser</a:t>
            </a:r>
            <a:r>
              <a:rPr lang="es-MX" sz="3200" dirty="0">
                <a:latin typeface="Barlow" panose="00000500000000000000" pitchFamily="2" charset="0"/>
              </a:rPr>
              <a:t> </a:t>
            </a:r>
            <a:r>
              <a:rPr lang="es-MX" sz="3200" b="1" dirty="0">
                <a:latin typeface="Barlow" panose="00000500000000000000" pitchFamily="2" charset="0"/>
              </a:rPr>
              <a:t>mayor o igual</a:t>
            </a:r>
            <a:r>
              <a:rPr lang="es-MX" sz="3200" dirty="0">
                <a:latin typeface="Barlow" panose="00000500000000000000" pitchFamily="2" charset="0"/>
              </a:rPr>
              <a:t> a la </a:t>
            </a:r>
            <a:r>
              <a:rPr lang="es-MX" sz="3200" b="1" dirty="0">
                <a:latin typeface="Barlow" panose="00000500000000000000" pitchFamily="2" charset="0"/>
              </a:rPr>
              <a:t>suma del Monto recuperado por reaseguro</a:t>
            </a:r>
            <a:r>
              <a:rPr lang="es-MX" sz="3200" dirty="0">
                <a:latin typeface="Barlow" panose="00000500000000000000" pitchFamily="2" charset="0"/>
              </a:rPr>
              <a:t> de los últimos </a:t>
            </a:r>
            <a:r>
              <a:rPr lang="es-MX" sz="3200" b="1" dirty="0">
                <a:latin typeface="Barlow" panose="00000500000000000000" pitchFamily="2" charset="0"/>
              </a:rPr>
              <a:t>dos años. </a:t>
            </a:r>
          </a:p>
        </p:txBody>
      </p:sp>
    </p:spTree>
    <p:extLst>
      <p:ext uri="{BB962C8B-B14F-4D97-AF65-F5344CB8AC3E}">
        <p14:creationId xmlns:p14="http://schemas.microsoft.com/office/powerpoint/2010/main" val="362269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" y="-446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4" r="-2244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6" name="Group 6"/>
          <p:cNvGrpSpPr/>
          <p:nvPr/>
        </p:nvGrpSpPr>
        <p:grpSpPr>
          <a:xfrm rot="2700000">
            <a:off x="57071" y="8050244"/>
            <a:ext cx="3393988" cy="1567256"/>
            <a:chOff x="0" y="0"/>
            <a:chExt cx="893890" cy="412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4836942" y="550429"/>
            <a:ext cx="3393988" cy="1567256"/>
            <a:chOff x="0" y="0"/>
            <a:chExt cx="893890" cy="412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890" cy="412775"/>
            </a:xfrm>
            <a:custGeom>
              <a:avLst/>
              <a:gdLst/>
              <a:ahLst/>
              <a:cxnLst/>
              <a:rect l="l" t="t" r="r" b="b"/>
              <a:pathLst>
                <a:path w="893890" h="412775">
                  <a:moveTo>
                    <a:pt x="0" y="0"/>
                  </a:moveTo>
                  <a:lnTo>
                    <a:pt x="893890" y="0"/>
                  </a:lnTo>
                  <a:lnTo>
                    <a:pt x="893890" y="412775"/>
                  </a:lnTo>
                  <a:lnTo>
                    <a:pt x="0" y="412775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890" cy="4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286000" y="621507"/>
            <a:ext cx="13540396" cy="2204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dirty="0">
                <a:solidFill>
                  <a:srgbClr val="7030A0"/>
                </a:solidFill>
                <a:latin typeface="Barlow" panose="00000500000000000000" pitchFamily="2" charset="0"/>
                <a:ea typeface="League Spartan"/>
                <a:cs typeface="League Spartan"/>
                <a:sym typeface="League Spartan"/>
              </a:rPr>
              <a:t>MONTO RECUPERADO POR REASEGURO NO PROPORCIONAL</a:t>
            </a:r>
          </a:p>
        </p:txBody>
      </p:sp>
      <p:grpSp>
        <p:nvGrpSpPr>
          <p:cNvPr id="32" name="Group 58">
            <a:extLst>
              <a:ext uri="{FF2B5EF4-FFF2-40B4-BE49-F238E27FC236}">
                <a16:creationId xmlns:a16="http://schemas.microsoft.com/office/drawing/2014/main" id="{A8E79E69-F421-D9C1-19BF-C538DE7C359E}"/>
              </a:ext>
            </a:extLst>
          </p:cNvPr>
          <p:cNvGrpSpPr/>
          <p:nvPr/>
        </p:nvGrpSpPr>
        <p:grpSpPr>
          <a:xfrm>
            <a:off x="-2" y="8711052"/>
            <a:ext cx="11277601" cy="1575948"/>
            <a:chOff x="0" y="0"/>
            <a:chExt cx="1795742" cy="5516950"/>
          </a:xfrm>
        </p:grpSpPr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A887A704-C0C7-93B5-7854-4976F61AD4C6}"/>
                </a:ext>
              </a:extLst>
            </p:cNvPr>
            <p:cNvSpPr/>
            <p:nvPr/>
          </p:nvSpPr>
          <p:spPr>
            <a:xfrm>
              <a:off x="0" y="0"/>
              <a:ext cx="1795742" cy="5516950"/>
            </a:xfrm>
            <a:prstGeom prst="homePlate">
              <a:avLst/>
            </a:prstGeom>
            <a:solidFill>
              <a:srgbClr val="741F89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010972C-E005-E2D8-64B8-201B27666D13}"/>
                </a:ext>
              </a:extLst>
            </p:cNvPr>
            <p:cNvSpPr txBox="1"/>
            <p:nvPr/>
          </p:nvSpPr>
          <p:spPr>
            <a:xfrm>
              <a:off x="0" y="-47625"/>
              <a:ext cx="1795742" cy="5564575"/>
            </a:xfrm>
            <a:prstGeom prst="homePlat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4936102"/>
            <a:ext cx="5098075" cy="5350898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 rot="-10800000">
            <a:off x="13871465" y="-189523"/>
            <a:ext cx="5098075" cy="5098075"/>
          </a:xfrm>
          <a:custGeom>
            <a:avLst/>
            <a:gdLst/>
            <a:ahLst/>
            <a:cxnLst/>
            <a:rect l="l" t="t" r="r" b="b"/>
            <a:pathLst>
              <a:path w="5098075" h="5098075">
                <a:moveTo>
                  <a:pt x="0" y="0"/>
                </a:moveTo>
                <a:lnTo>
                  <a:pt x="5098075" y="0"/>
                </a:lnTo>
                <a:lnTo>
                  <a:pt x="5098075" y="5098075"/>
                </a:lnTo>
                <a:lnTo>
                  <a:pt x="0" y="50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AA33D97-A752-DE49-8827-DCCB87E694F8}"/>
              </a:ext>
            </a:extLst>
          </p:cNvPr>
          <p:cNvSpPr txBox="1"/>
          <p:nvPr/>
        </p:nvSpPr>
        <p:spPr>
          <a:xfrm>
            <a:off x="11049000" y="3653140"/>
            <a:ext cx="607018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Barlow" panose="00000500000000000000" pitchFamily="2" charset="0"/>
              </a:rPr>
              <a:t>Si el año de la fecha de contabilización del siniestro es igual al año de reporte del ejercicio entonces el </a:t>
            </a:r>
            <a:r>
              <a:rPr lang="es-MX" sz="3200" b="1" dirty="0">
                <a:solidFill>
                  <a:schemeClr val="accent4">
                    <a:lumMod val="75000"/>
                  </a:schemeClr>
                </a:solidFill>
                <a:latin typeface="Barlow" panose="00000500000000000000" pitchFamily="2" charset="0"/>
              </a:rPr>
              <a:t>Monto Recuperado por Reaseguro No Proporcional</a:t>
            </a:r>
            <a:r>
              <a:rPr lang="es-MX" sz="3200" dirty="0">
                <a:latin typeface="Barlow" panose="00000500000000000000" pitchFamily="2" charset="0"/>
              </a:rPr>
              <a:t> </a:t>
            </a:r>
            <a:r>
              <a:rPr lang="es-MX" sz="3200" u="sng" dirty="0">
                <a:latin typeface="Barlow" panose="00000500000000000000" pitchFamily="2" charset="0"/>
              </a:rPr>
              <a:t>debe</a:t>
            </a:r>
            <a:r>
              <a:rPr lang="es-MX" sz="3200" dirty="0">
                <a:latin typeface="Barlow" panose="00000500000000000000" pitchFamily="2" charset="0"/>
              </a:rPr>
              <a:t> ser menor a la diferencia entre el Monto del siniestro ocurrido y el Monto recuperado de reaseguro.</a:t>
            </a:r>
          </a:p>
          <a:p>
            <a:pPr algn="just"/>
            <a:endParaRPr lang="es-MX" sz="3200" dirty="0">
              <a:latin typeface="Barlow" panose="00000500000000000000" pitchFamily="2" charset="0"/>
            </a:endParaRPr>
          </a:p>
          <a:p>
            <a:pPr algn="just"/>
            <a:r>
              <a:rPr lang="es-MX" sz="2400" b="1" dirty="0">
                <a:latin typeface="Barlow" panose="00000500000000000000" pitchFamily="2" charset="0"/>
              </a:rPr>
              <a:t>Nota:</a:t>
            </a:r>
            <a:r>
              <a:rPr lang="es-MX" sz="2400" dirty="0">
                <a:latin typeface="Barlow" panose="00000500000000000000" pitchFamily="2" charset="0"/>
              </a:rPr>
              <a:t> </a:t>
            </a:r>
            <a:r>
              <a:rPr lang="es-MX" sz="2400" dirty="0">
                <a:solidFill>
                  <a:srgbClr val="C00000"/>
                </a:solidFill>
                <a:latin typeface="Barlow" panose="00000500000000000000" pitchFamily="2" charset="0"/>
              </a:rPr>
              <a:t>Esta validación se realizará a nivel número de siniestro</a:t>
            </a:r>
          </a:p>
          <a:p>
            <a:pPr algn="just"/>
            <a:endParaRPr lang="es-MX" sz="3200" b="1" dirty="0">
              <a:latin typeface="Barlow" panose="00000500000000000000" pitchFamily="2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A608267-7569-C8B2-9FCF-B51E537F6EB2}"/>
              </a:ext>
            </a:extLst>
          </p:cNvPr>
          <p:cNvSpPr/>
          <p:nvPr/>
        </p:nvSpPr>
        <p:spPr>
          <a:xfrm>
            <a:off x="9777200" y="3199145"/>
            <a:ext cx="1073975" cy="94507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Barlow Bold"/>
              </a:rPr>
              <a:t>2.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08B07B8-B632-7D67-C21A-41FBF65DAEBB}"/>
              </a:ext>
            </a:extLst>
          </p:cNvPr>
          <p:cNvSpPr/>
          <p:nvPr/>
        </p:nvSpPr>
        <p:spPr>
          <a:xfrm>
            <a:off x="2388677" y="3199146"/>
            <a:ext cx="1073975" cy="9450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0" b="1" dirty="0">
                <a:solidFill>
                  <a:schemeClr val="bg1"/>
                </a:solidFill>
                <a:latin typeface="Barlow Bold"/>
              </a:rPr>
              <a:t>1.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182A73-0D5B-4FB9-3C0B-406C2FD844A2}"/>
              </a:ext>
            </a:extLst>
          </p:cNvPr>
          <p:cNvSpPr txBox="1"/>
          <p:nvPr/>
        </p:nvSpPr>
        <p:spPr>
          <a:xfrm>
            <a:off x="3851164" y="3739001"/>
            <a:ext cx="524449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chemeClr val="accent4">
                    <a:lumMod val="75000"/>
                  </a:schemeClr>
                </a:solidFill>
                <a:latin typeface="Barlow" panose="00000500000000000000" pitchFamily="2" charset="0"/>
              </a:rPr>
              <a:t>El Monto Recuperado por Reaseguro No Proporcional </a:t>
            </a:r>
            <a:r>
              <a:rPr lang="es-MX" sz="3200" u="sng" dirty="0">
                <a:latin typeface="Barlow" panose="00000500000000000000" pitchFamily="2" charset="0"/>
              </a:rPr>
              <a:t>debe ser </a:t>
            </a:r>
            <a:r>
              <a:rPr lang="es-MX" sz="3200" b="1" dirty="0">
                <a:latin typeface="Barlow" panose="00000500000000000000" pitchFamily="2" charset="0"/>
              </a:rPr>
              <a:t>mayor o igual a cero.</a:t>
            </a:r>
          </a:p>
          <a:p>
            <a:pPr algn="just"/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0106DCC-6656-8CB5-3426-590CD57865A0}"/>
              </a:ext>
            </a:extLst>
          </p:cNvPr>
          <p:cNvSpPr txBox="1"/>
          <p:nvPr/>
        </p:nvSpPr>
        <p:spPr>
          <a:xfrm>
            <a:off x="5505397" y="9107503"/>
            <a:ext cx="5339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arlow" panose="00000500000000000000" pitchFamily="2" charset="0"/>
              </a:rPr>
              <a:t>GENERAL</a:t>
            </a:r>
            <a:endParaRPr lang="es-MX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0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2025-11-18T06:00:00+00:00</Fecha>
    <Ejercicio xmlns="8a1bad36-d8b0-4cfa-9462-7c748c5ba06c">2025: Nueva Estructura Seguros (CUSF)</Ejercicio>
    <Orden xmlns="8a1bad36-d8b0-4cfa-9462-7c748c5ba06c">D</Orden>
    <_dlc_DocId xmlns="fbb82a6a-a961-4754-99c6-5e8b59674839">ZUWP26PT267V-208-740</_dlc_DocId>
    <_dlc_DocIdUrl xmlns="fbb82a6a-a961-4754-99c6-5e8b59674839">
      <Url>https://www.cnsf.gob.mx/Sistemas/_layouts/15/DocIdRedir.aspx?ID=ZUWP26PT267V-208-740</Url>
      <Description>ZUWP26PT267V-208-740</Description>
    </_dlc_DocIdUrl>
  </documentManagement>
</p:properties>
</file>

<file path=customXml/itemProps1.xml><?xml version="1.0" encoding="utf-8"?>
<ds:datastoreItem xmlns:ds="http://schemas.openxmlformats.org/officeDocument/2006/customXml" ds:itemID="{447742F7-702D-475D-B98A-819A38FD3A2D}"/>
</file>

<file path=customXml/itemProps2.xml><?xml version="1.0" encoding="utf-8"?>
<ds:datastoreItem xmlns:ds="http://schemas.openxmlformats.org/officeDocument/2006/customXml" ds:itemID="{94EAB5F5-3DD9-4504-B6D3-8F8ABD7AA731}"/>
</file>

<file path=customXml/itemProps3.xml><?xml version="1.0" encoding="utf-8"?>
<ds:datastoreItem xmlns:ds="http://schemas.openxmlformats.org/officeDocument/2006/customXml" ds:itemID="{7D83D361-B59D-43D3-8C83-07D2DD8F96B5}"/>
</file>

<file path=customXml/itemProps4.xml><?xml version="1.0" encoding="utf-8"?>
<ds:datastoreItem xmlns:ds="http://schemas.openxmlformats.org/officeDocument/2006/customXml" ds:itemID="{1F103A94-05C0-47C8-B43D-740842D206A7}"/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1294</Words>
  <Application>Microsoft Office PowerPoint</Application>
  <PresentationFormat>Personalizado</PresentationFormat>
  <Paragraphs>235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Open Sans</vt:lpstr>
      <vt:lpstr>Calibri</vt:lpstr>
      <vt:lpstr>League Spartan</vt:lpstr>
      <vt:lpstr>Barlow</vt:lpstr>
      <vt:lpstr>Barlow Bold</vt:lpstr>
      <vt:lpstr>Barlow SemiBold</vt:lpstr>
      <vt:lpstr>Arial</vt:lpstr>
      <vt:lpstr>Geomanist</vt:lpstr>
      <vt:lpstr>Aptos Display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Daños</dc:title>
  <dc:creator>JENNIFER MAGALI MARTINEZ BAUTISTA</dc:creator>
  <cp:lastModifiedBy>RICARDO HUMBERTO SEVILLA AGUILAR</cp:lastModifiedBy>
  <cp:revision>31</cp:revision>
  <dcterms:created xsi:type="dcterms:W3CDTF">2006-08-16T00:00:00Z</dcterms:created>
  <dcterms:modified xsi:type="dcterms:W3CDTF">2025-11-19T06:28:37Z</dcterms:modified>
  <dc:identifier>DAG4gWl7BcI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14dc345c-ea62-4290-bf5f-33efd7c79a90</vt:lpwstr>
  </property>
</Properties>
</file>